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585" r:id="rId3"/>
    <p:sldId id="586" r:id="rId4"/>
    <p:sldId id="354" r:id="rId5"/>
    <p:sldId id="355" r:id="rId6"/>
    <p:sldId id="356" r:id="rId7"/>
    <p:sldId id="357" r:id="rId8"/>
    <p:sldId id="358" r:id="rId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" y="8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84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3" y="1808104"/>
            <a:ext cx="5918231" cy="461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267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328" y="23956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422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Commmand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700" y="2388694"/>
            <a:ext cx="761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withdraw from those who persist in sin (2 Thess. 3:6; 1 Cor. 5:1-13)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Yet it is a command that has been forgotten &amp; greatly misunderstood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difficulty is not because the text is not clear, but human involvement with emotions that pull at the heart</a:t>
            </a:r>
          </a:p>
        </p:txBody>
      </p:sp>
    </p:spTree>
    <p:extLst>
      <p:ext uri="{BB962C8B-B14F-4D97-AF65-F5344CB8AC3E}">
        <p14:creationId xmlns:p14="http://schemas.microsoft.com/office/powerpoint/2010/main" val="43154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2051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477251"/>
            <a:ext cx="747047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07699" y="742230"/>
            <a:ext cx="7470476" cy="124832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</p:txBody>
      </p:sp>
    </p:spTree>
    <p:extLst>
      <p:ext uri="{BB962C8B-B14F-4D97-AF65-F5344CB8AC3E}">
        <p14:creationId xmlns:p14="http://schemas.microsoft.com/office/powerpoint/2010/main" val="269545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 of fornication – well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established                       (1 Cor. 5:1)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bothered or concerned enough to take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 proper action (1 Cor. 5:2)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Had been told some time before that such inaction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was wrong (1 Cor. 5:9)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seem to have forgotten the command!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8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forget a command in different ways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cases – mere neglect                    (cf. Heb. 2:3; Neh. 8:13-18)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cases – willful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ignoring                         (cf. Rom. 10:3, 17)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87134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Forgotten Command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been forgotten at Corinth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Forgotten in many churches today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forget a command in different 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lang="en-US" sz="2400" i="1" u="sng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it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churches forget to </a:t>
            </a:r>
            <a:r>
              <a:rPr kumimoji="0" lang="en-US" sz="2400" i="1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some –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practiced at all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Others – only in “extreme” cases (i.e.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fornicator)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inconsistent </a:t>
            </a:r>
          </a:p>
        </p:txBody>
      </p:sp>
    </p:spTree>
    <p:extLst>
      <p:ext uri="{BB962C8B-B14F-4D97-AF65-F5344CB8AC3E}">
        <p14:creationId xmlns:p14="http://schemas.microsoft.com/office/powerpoint/2010/main" val="77782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12571</TotalTime>
  <Words>361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122</cp:revision>
  <cp:lastPrinted>2017-11-16T12:11:54Z</cp:lastPrinted>
  <dcterms:created xsi:type="dcterms:W3CDTF">2016-11-30T03:26:17Z</dcterms:created>
  <dcterms:modified xsi:type="dcterms:W3CDTF">2019-05-20T03:42:03Z</dcterms:modified>
</cp:coreProperties>
</file>