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582" r:id="rId3"/>
    <p:sldId id="583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584" r:id="rId14"/>
    <p:sldId id="336" r:id="rId15"/>
    <p:sldId id="337" r:id="rId16"/>
    <p:sldId id="338" r:id="rId17"/>
    <p:sldId id="339" r:id="rId18"/>
    <p:sldId id="340" r:id="rId1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3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665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erring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involved in practice of sin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Trespass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(Gal. 6:1, NKJV)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“Transgression” (ESV)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“Sin” (NET)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Overtaken – taken by surprise</a:t>
            </a:r>
            <a:endParaRPr kumimoji="0" lang="en-US" sz="240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612" y="3105596"/>
            <a:ext cx="6740199" cy="26161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verb means lit.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to take before; to anticipate or forestall. Elsewhere only Mk. 14:8; 1 Cor. 11:21. LXX,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Wisd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18:17. Not, be detected in the act by some one else before he can escape, but surprised by the fault itself; hurried into error.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	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Vincent, M. R. (1887).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Word studies in the 					New Testament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(Vol. 4, pp. 170-171)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7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erring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involved in practice of sin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Trespass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(Gal. 6:1, NKJV)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“Transgression” (ESV)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“Sin” (NET)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Overtaken – taken by surprise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Jas. 5:19-20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Wanders from the truth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Sinner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Sins</a:t>
            </a:r>
          </a:p>
        </p:txBody>
      </p:sp>
    </p:spTree>
    <p:extLst>
      <p:ext uri="{BB962C8B-B14F-4D97-AF65-F5344CB8AC3E}">
        <p14:creationId xmlns:p14="http://schemas.microsoft.com/office/powerpoint/2010/main" val="388421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erring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the charge is correct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Paul cited his reliable source                  (1 Cor. </a:t>
            </a: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1:11; 5:1-2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Witnesses provide evidence                     (Matt. 18:16)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against elders established                   (1 Tim. 5:19)</a:t>
            </a:r>
            <a:endParaRPr kumimoji="0" lang="en-US" sz="240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0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Christians have some responsibility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Gal. 6:1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Jas. 5:19-20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Thess. 5:14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the elders or preacher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“Spiritual” (Gal. 6:1)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Means: led &amp; governed by the Spirit’s teaching (Gal. 5:16-26 – immediately precedes)</a:t>
            </a:r>
          </a:p>
        </p:txBody>
      </p:sp>
    </p:spTree>
    <p:extLst>
      <p:ext uri="{BB962C8B-B14F-4D97-AF65-F5344CB8AC3E}">
        <p14:creationId xmlns:p14="http://schemas.microsoft.com/office/powerpoint/2010/main" val="165061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659257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 I say then: Walk in the Spirit, and you shall not fulfill the lust of the flesh.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 For the flesh lusts against the Spirit, and the Spirit against the flesh; and these are contrary to one another, so that you do not do the things that you wish.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 But if you are led by the Spirit, you are not under the law.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 Now the works of the flesh are evident, which are: adultery, fornication, uncleanness, lewdness,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idolatry, sorcery, hatred, contentions, jealousies, outbursts of wrath, selfish ambitions, dissensions, heresies,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 envy, murders, drunkenness, revelries, and the like; of which I tell you beforehand, just as I also told you in time past, that those who practice such things will not inherit the kingdom of God.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 But the fruit of the Spirit is love, joy, peace, longsuffering, kindness, goodness, faithfulness,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 gentleness, self-control. Against such there is no law.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And those who are Christ's have crucified the flesh with its passions and desires.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 If we live in the Spirit, let us also walk in the Spirit.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 Let us not become conceited, provoking one another, envying one another. 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362200" y="533400"/>
            <a:ext cx="2200275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638425" y="1981200"/>
            <a:ext cx="2133600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857375" y="4657725"/>
            <a:ext cx="2133600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485900" y="6105525"/>
            <a:ext cx="2133600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286375" y="6105525"/>
            <a:ext cx="2133600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7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Christians have some responsibility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Gal. 6:1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Jas. 5:19-20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Thess. 5:14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the elders or preacher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“Spiritual” (Gal. 6:1)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Means: led &amp; governed by the Spirit’s teaching (Gal. 5:16-26 – immediately precedes)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correcting others should not be guilty of the same kind of thing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Rom. 2:21-23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Matt. 7:1-5</a:t>
            </a:r>
          </a:p>
        </p:txBody>
      </p:sp>
    </p:spTree>
    <p:extLst>
      <p:ext uri="{BB962C8B-B14F-4D97-AF65-F5344CB8AC3E}">
        <p14:creationId xmlns:p14="http://schemas.microsoft.com/office/powerpoint/2010/main" val="51761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be done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Means: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word for “mend” (Matt. 4:21)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word for “perfect”                   (1 Thess. 3:10)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one what he ought to be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…Gal. 6:1 (of one who by correction may be brought back into the right way) (Thayer, 336)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that we do should be done in a manner to bring about this goal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avoid anything that is detrimental to this goal!</a:t>
            </a:r>
          </a:p>
        </p:txBody>
      </p:sp>
    </p:spTree>
    <p:extLst>
      <p:ext uri="{BB962C8B-B14F-4D97-AF65-F5344CB8AC3E}">
        <p14:creationId xmlns:p14="http://schemas.microsoft.com/office/powerpoint/2010/main" val="2138832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be done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is to be done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Thess. 5:14 – “unruly” (Same word as “disorderly” – 2 Thess. 3:6)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church is involved – urging a change before any thought of withdrawing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Exhort &amp; encourage him to be led by the Spirit’s instructions (context of Gal. 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need to be a public rebuke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Gal. 2:11-21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Tim. 5:20</a:t>
            </a:r>
          </a:p>
        </p:txBody>
      </p:sp>
    </p:spTree>
    <p:extLst>
      <p:ext uri="{BB962C8B-B14F-4D97-AF65-F5344CB8AC3E}">
        <p14:creationId xmlns:p14="http://schemas.microsoft.com/office/powerpoint/2010/main" val="173112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180" y="241539"/>
            <a:ext cx="62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64" y="703204"/>
            <a:ext cx="6617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 &amp; From Whom Should We Withdraw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5) – Part 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 &amp; 2 Cor. 2, 7) – Part 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Thessalonica (2 Thess. 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Treat those Disfellowshipped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it Apply to Family?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We Withdraw from the Withdrawn?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 for Withdrawal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Objections to and Questions about Withdrawal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2835244" y="1436629"/>
            <a:ext cx="2298732" cy="461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373576" y="2087749"/>
            <a:ext cx="1629021" cy="244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987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3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694606"/>
            <a:ext cx="7470476" cy="80225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148" y="1585303"/>
            <a:ext cx="81608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we strive to save the erring, the church, our families and ourselves, there will be public offenses that must be addressed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offenses (in contrast to personal) are not merely between two Christians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offenses may involve any number of sins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Forsaking assembly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Drinking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Adultery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Bad language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False teaching</a:t>
            </a:r>
          </a:p>
        </p:txBody>
      </p:sp>
    </p:spTree>
    <p:extLst>
      <p:ext uri="{BB962C8B-B14F-4D97-AF65-F5344CB8AC3E}">
        <p14:creationId xmlns:p14="http://schemas.microsoft.com/office/powerpoint/2010/main" val="300227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28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99381"/>
            <a:ext cx="7470476" cy="80225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140369"/>
            <a:ext cx="747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is not Private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7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13500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is not Private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public offenses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Fornication –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generally known (1 Cor.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Laziness &amp; busybodies (2 Thess.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Hypocrisy of Peter &amp; Barnabas                          (Gal. 2:11-21)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of public worship (1 Cor. 11; 14)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Arrogant</a:t>
            </a:r>
            <a:r>
              <a:rPr kumimoji="0" lang="en-US" sz="2400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mistreatment of others                             (1 Cor. 4:6; 12-13)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teaching (1 Cor. 15:12)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kumimoji="0" lang="en-US" sz="2400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matters that have become public (Phil. 4:2)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4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is not Private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public offenses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of Matt. 18:15-17 do not apply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misapplied in public offenses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brother teaches error &amp; we respond publicly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“Should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have gone to him first”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“Perhaps could have settled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privately”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Christian sins publicly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settled privately”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the elders go visit,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“Each one of you should have gone personally first.”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Matt. 18:15-17- deals with a personal offense (between two parties) – not public matters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4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is not Private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public offenses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of Matt. 18:15-17 do not apply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offenses are not settled privately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Principle: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When the offense is public – don’t correct and settle it privately (cf. Acts 16:37)</a:t>
            </a:r>
            <a:endParaRPr lang="en-US" sz="2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you imagine: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ituation of fornicator at Corinth being settled privately (1 Cor. 5; 2 Cor. 2)?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Peter’s hypocrisy being settled privately (Gal. 2:11-21)?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public problems at Corinth were addressed to the whole church in                   1 Corinthian letter</a:t>
            </a:r>
          </a:p>
        </p:txBody>
      </p:sp>
    </p:spTree>
    <p:extLst>
      <p:ext uri="{BB962C8B-B14F-4D97-AF65-F5344CB8AC3E}">
        <p14:creationId xmlns:p14="http://schemas.microsoft.com/office/powerpoint/2010/main" val="102895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300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32706"/>
            <a:ext cx="7470476" cy="80225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140369"/>
            <a:ext cx="747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is not Private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8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5800" y="939800"/>
            <a:ext cx="6737350" cy="224676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“Brethren, if a man is overtaken in any trespass, you who are spiritual restore such a one in a spirit of gentleness, considering yourself lest you also be tempted.”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9275" y="355025"/>
            <a:ext cx="44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Galatians 6:1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1675" y="3429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one is erring, we should seek to restore him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consideration is given to withdrawing!</a:t>
            </a:r>
          </a:p>
        </p:txBody>
      </p:sp>
    </p:spTree>
    <p:extLst>
      <p:ext uri="{BB962C8B-B14F-4D97-AF65-F5344CB8AC3E}">
        <p14:creationId xmlns:p14="http://schemas.microsoft.com/office/powerpoint/2010/main" val="540786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12544</TotalTime>
  <Words>1333</Words>
  <Application>Microsoft Office PowerPoint</Application>
  <PresentationFormat>On-screen Show (4:3)</PresentationFormat>
  <Paragraphs>165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121</cp:revision>
  <cp:lastPrinted>2017-11-16T12:11:54Z</cp:lastPrinted>
  <dcterms:created xsi:type="dcterms:W3CDTF">2016-11-30T03:26:17Z</dcterms:created>
  <dcterms:modified xsi:type="dcterms:W3CDTF">2019-05-05T19:21:22Z</dcterms:modified>
</cp:coreProperties>
</file>