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65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8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38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11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7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0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0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33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4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1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0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7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5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5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2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C80D-1569-4F2D-AD68-18A68AA905BB}" type="datetimeFigureOut">
              <a:rPr lang="en-US" smtClean="0"/>
              <a:t>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0ED8-6FD4-4BB3-9771-8779DEA1F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C80D-1569-4F2D-AD68-18A68AA905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0ED8-6FD4-4BB3-9771-8779DEA1F18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7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29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1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A Timeless Command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Exodus 20:12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Deuteronomy 5:16</a:t>
            </a:r>
          </a:p>
          <a:p>
            <a:pPr marL="0" indent="0"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Ephesians 6:1-3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2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1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What It Looks Like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Reverence Her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Leviticus 19:1-3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1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What It Looks Like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Live Her Godly Teaching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Proverbs 6:20-22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00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1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What It Looks Like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Live a Wise, Righteous Life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Proverbs 23:22-25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48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1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What It Looks Like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Provide Physical Help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Timothy 5:1-4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1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1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What It Looks Like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Bless Her With Verbal Praise</a:t>
            </a:r>
          </a:p>
          <a:p>
            <a:pPr marL="0" indent="0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Proverbs 31:28-29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171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60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A Timeless Command</vt:lpstr>
      <vt:lpstr>What It Looks Like</vt:lpstr>
      <vt:lpstr>What It Looks Like</vt:lpstr>
      <vt:lpstr>What It Looks Like</vt:lpstr>
      <vt:lpstr>What It Looks Like</vt:lpstr>
      <vt:lpstr>What It Looks Like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4</cp:revision>
  <dcterms:created xsi:type="dcterms:W3CDTF">2019-05-08T19:53:14Z</dcterms:created>
  <dcterms:modified xsi:type="dcterms:W3CDTF">2019-05-12T15:55:24Z</dcterms:modified>
</cp:coreProperties>
</file>