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0" r:id="rId6"/>
    <p:sldId id="261" r:id="rId7"/>
    <p:sldId id="262" r:id="rId8"/>
    <p:sldId id="263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4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99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39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1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14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79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9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21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06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2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05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7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81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8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2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7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0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5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8D93-54FE-458F-9E83-0A3BA660DE3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028AF-3683-45D0-AA8F-766128BE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9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18D93-54FE-458F-9E83-0A3BA660DE3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028AF-3683-45D0-AA8F-766128BED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1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18D93-54FE-458F-9E83-0A3BA660DE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028AF-3683-45D0-AA8F-766128BEDC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1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Words About Christ’s Church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16:18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93863"/>
            <a:ext cx="5486400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03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" y="8546"/>
            <a:ext cx="2740241" cy="173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8546"/>
            <a:ext cx="5486400" cy="166785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Words About Christ’s Church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514600"/>
            <a:ext cx="4114800" cy="3611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John 6:69</a:t>
            </a:r>
          </a:p>
          <a:p>
            <a:r>
              <a:rPr lang="en-US" sz="3600" b="1" dirty="0" smtClean="0"/>
              <a:t>Matthew 17:5</a:t>
            </a:r>
          </a:p>
          <a:p>
            <a:r>
              <a:rPr lang="en-US" sz="3600" b="1" dirty="0" smtClean="0"/>
              <a:t>John 3:16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1282" y="2514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5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" y="8546"/>
            <a:ext cx="2740241" cy="173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8546"/>
            <a:ext cx="5486400" cy="166785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Words About Christ’s Church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514600"/>
            <a:ext cx="4114800" cy="3611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Ephesians 1:3-4</a:t>
            </a:r>
          </a:p>
          <a:p>
            <a:r>
              <a:rPr lang="en-US" sz="3600" b="1" dirty="0" smtClean="0"/>
              <a:t>2 Timothy 1:8-11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282" y="2514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" y="8546"/>
            <a:ext cx="2740241" cy="173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8546"/>
            <a:ext cx="5486400" cy="166785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Words About Christ’s Church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514600"/>
            <a:ext cx="4114800" cy="3611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Acts 2:41, 47</a:t>
            </a:r>
          </a:p>
          <a:p>
            <a:r>
              <a:rPr lang="en-US" sz="3600" b="1" dirty="0" smtClean="0"/>
              <a:t>Acts 4:4</a:t>
            </a:r>
          </a:p>
          <a:p>
            <a:r>
              <a:rPr lang="en-US" sz="3600" b="1" dirty="0" smtClean="0"/>
              <a:t>Ephesians 2:19-22</a:t>
            </a:r>
            <a:endParaRPr lang="en-US" sz="3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1282" y="2514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931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" y="8546"/>
            <a:ext cx="2740241" cy="173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8546"/>
            <a:ext cx="5486400" cy="166785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Words About Christ’s Church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514600"/>
            <a:ext cx="4114800" cy="3611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Ephesians 1:18-23</a:t>
            </a:r>
          </a:p>
          <a:p>
            <a:r>
              <a:rPr lang="en-US" sz="3600" b="1" dirty="0" smtClean="0"/>
              <a:t>Colossians 1:18</a:t>
            </a:r>
          </a:p>
          <a:p>
            <a:r>
              <a:rPr lang="en-US" sz="3600" b="1" dirty="0" smtClean="0"/>
              <a:t>Ephesians 5:22-32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282" y="2514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5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" y="8546"/>
            <a:ext cx="2740241" cy="173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8546"/>
            <a:ext cx="5486400" cy="166785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Words About Christ’s Church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514600"/>
            <a:ext cx="4114800" cy="3611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Acts 7:38</a:t>
            </a:r>
          </a:p>
          <a:p>
            <a:r>
              <a:rPr lang="en-US" sz="3600" b="1" dirty="0" smtClean="0"/>
              <a:t>Acts 19:32</a:t>
            </a:r>
          </a:p>
          <a:p>
            <a:r>
              <a:rPr lang="en-US" sz="3600" b="1" dirty="0" smtClean="0"/>
              <a:t>Acts 8:1-4</a:t>
            </a:r>
          </a:p>
          <a:p>
            <a:r>
              <a:rPr lang="en-US" sz="3600" b="1" dirty="0" smtClean="0"/>
              <a:t>Acts 9:31</a:t>
            </a:r>
            <a:endParaRPr lang="en-US" sz="3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1282" y="2514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0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98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70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Five Words About Christ’s Church</vt:lpstr>
      <vt:lpstr>Five Words About Christ’s Church</vt:lpstr>
      <vt:lpstr>Five Words About Christ’s Church</vt:lpstr>
      <vt:lpstr>Five Words About Christ’s Church</vt:lpstr>
      <vt:lpstr>Five Words About Christ’s Church</vt:lpstr>
      <vt:lpstr>Five Words About Christ’s Church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Will Build My Church”</dc:title>
  <dc:creator>Jacob Holman</dc:creator>
  <cp:lastModifiedBy>Jacob Holman</cp:lastModifiedBy>
  <cp:revision>5</cp:revision>
  <dcterms:created xsi:type="dcterms:W3CDTF">2019-05-14T19:32:47Z</dcterms:created>
  <dcterms:modified xsi:type="dcterms:W3CDTF">2019-05-16T19:03:48Z</dcterms:modified>
</cp:coreProperties>
</file>