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5"/>
  </p:notesMasterIdLst>
  <p:sldIdLst>
    <p:sldId id="575" r:id="rId3"/>
    <p:sldId id="288" r:id="rId4"/>
    <p:sldId id="289" r:id="rId5"/>
    <p:sldId id="259" r:id="rId6"/>
    <p:sldId id="267" r:id="rId7"/>
    <p:sldId id="290" r:id="rId8"/>
    <p:sldId id="260" r:id="rId9"/>
    <p:sldId id="268" r:id="rId10"/>
    <p:sldId id="291" r:id="rId11"/>
    <p:sldId id="292" r:id="rId12"/>
    <p:sldId id="293" r:id="rId13"/>
    <p:sldId id="294" r:id="rId14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96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73E60FD-BEFD-4ADB-B49F-ACB5E5939D3C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4CA10E5-B11B-4D57-9951-0816564AF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0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37661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96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04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39012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17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49410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38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96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69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4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0735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8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3032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87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28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58162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69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67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93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01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9807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1144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165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 userDrawn="1"/>
        </p:nvSpPr>
        <p:spPr>
          <a:xfrm>
            <a:off x="1560851" y="0"/>
            <a:ext cx="75831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 title="Side bar"/>
          <p:cNvSpPr/>
          <p:nvPr userDrawn="1"/>
        </p:nvSpPr>
        <p:spPr>
          <a:xfrm>
            <a:off x="1389400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999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5265">
            <a:off x="2917337" y="1182414"/>
            <a:ext cx="2944964" cy="44222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78992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475784" y="3059956"/>
            <a:ext cx="6858003" cy="738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Means of Discipline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25283" y="231296"/>
            <a:ext cx="703052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Public Instruction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Private Instruction &amp; Exhortation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Private Rebuke &amp; Admonition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Personal offenses should be handled privately (Matt. 18:15-17; Luke 17:3)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This is an effort to keep a private matter a private matter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This form of discipline (if handled correctly) may never be known by any others!</a:t>
            </a:r>
          </a:p>
        </p:txBody>
      </p:sp>
    </p:spTree>
    <p:extLst>
      <p:ext uri="{BB962C8B-B14F-4D97-AF65-F5344CB8AC3E}">
        <p14:creationId xmlns:p14="http://schemas.microsoft.com/office/powerpoint/2010/main" val="59748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475784" y="3059956"/>
            <a:ext cx="6858003" cy="738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Means of Discipline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25283" y="231296"/>
            <a:ext cx="70305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Public Instruction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Private Instruction &amp; Exhortation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Private Rebuke &amp; Admonition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Public Censure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Time for public rebuke                                      (Gal. 2:11-14; 1 Tim. 5:20)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Time when names need to be mentioned        (1 Tim. 1:18-20; 2 Tim. 2:17-18)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False teachers may need to be identified (Rom. 16:17)</a:t>
            </a:r>
          </a:p>
        </p:txBody>
      </p:sp>
    </p:spTree>
    <p:extLst>
      <p:ext uri="{BB962C8B-B14F-4D97-AF65-F5344CB8AC3E}">
        <p14:creationId xmlns:p14="http://schemas.microsoft.com/office/powerpoint/2010/main" val="3654562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475784" y="3059956"/>
            <a:ext cx="6858003" cy="738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Means of Discipline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25283" y="231296"/>
            <a:ext cx="703052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Public Instruction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Private Instruction &amp; Exhortation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Private Rebuke &amp; Admonition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Public Censure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Social Ostracism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Some are to be avoided (Rom. 16:17)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From some should turn away (2 Tim.3:1-5)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Some are to be rejected (Titus 3:10)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Some are not to be received (2 John 9-11)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Not to have company with withdrawn                  (1 Cor. 5:9-13; 2 Thess. 3:6-15)</a:t>
            </a:r>
          </a:p>
        </p:txBody>
      </p:sp>
    </p:spTree>
    <p:extLst>
      <p:ext uri="{BB962C8B-B14F-4D97-AF65-F5344CB8AC3E}">
        <p14:creationId xmlns:p14="http://schemas.microsoft.com/office/powerpoint/2010/main" val="4266516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471468" y="3059956"/>
            <a:ext cx="6858000" cy="738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Meaning of Discipline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25283" y="231296"/>
            <a:ext cx="729489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Discipline is not limited to “withdrawing”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English word “discipline”: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Word “discipline” as used in OT &amp; 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OT: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NT:</a:t>
            </a:r>
          </a:p>
          <a:p>
            <a:pPr marL="1371600" lvl="2" indent="-457200">
              <a:buFont typeface="+mj-lt"/>
              <a:buAutoNum type="alphaLcPeriod" startAt="2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1 Cor. 9:27 – discipline my body 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This is self discipline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Literally means to beat black and blue               (Thayer, 646)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MEV: “bring and keep my body under subjection”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NRSV: “punish my body and enslave it”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NET: “I subdue my body and make it a slave”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NCV: “I treat my body hard and make it a slave”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LBP: “Like an athlete I punish my body, treating it roughly, training it to do what it should, not what it wants to do.”</a:t>
            </a:r>
          </a:p>
        </p:txBody>
      </p:sp>
    </p:spTree>
    <p:extLst>
      <p:ext uri="{BB962C8B-B14F-4D97-AF65-F5344CB8AC3E}">
        <p14:creationId xmlns:p14="http://schemas.microsoft.com/office/powerpoint/2010/main" val="477190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471468" y="3059956"/>
            <a:ext cx="6858000" cy="738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Meaning of Discipline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25283" y="231296"/>
            <a:ext cx="703052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Discipline is not limited to “withdrawing”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English word “discipline”: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Word “discipline” as used in OT &amp; NT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Much of what we do in the service of God = discipline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Studying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Worship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Encouragement</a:t>
            </a:r>
          </a:p>
        </p:txBody>
      </p:sp>
    </p:spTree>
    <p:extLst>
      <p:ext uri="{BB962C8B-B14F-4D97-AF65-F5344CB8AC3E}">
        <p14:creationId xmlns:p14="http://schemas.microsoft.com/office/powerpoint/2010/main" val="866189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378" y="220542"/>
            <a:ext cx="7573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Saving the Erring, the Church, Our Families, and Ourselves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1207699" y="742231"/>
            <a:ext cx="7470476" cy="80225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Discipline?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7699" y="2061714"/>
            <a:ext cx="7686135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5500"/>
              </a:lnSpc>
              <a:buFont typeface="+mj-lt"/>
              <a:buAutoNum type="romanUcPeriod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Necessity of Discipline</a:t>
            </a:r>
          </a:p>
          <a:p>
            <a:pPr marL="571500" indent="-571500">
              <a:lnSpc>
                <a:spcPts val="5500"/>
              </a:lnSpc>
              <a:buFont typeface="+mj-lt"/>
              <a:buAutoNum type="romanUcPeriod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Meaning of Discipline</a:t>
            </a:r>
          </a:p>
          <a:p>
            <a:pPr marL="571500" indent="-571500">
              <a:lnSpc>
                <a:spcPts val="5500"/>
              </a:lnSpc>
              <a:buFont typeface="+mj-lt"/>
              <a:buAutoNum type="romanU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Two Kinds of Discipline</a:t>
            </a:r>
          </a:p>
        </p:txBody>
      </p:sp>
    </p:spTree>
    <p:extLst>
      <p:ext uri="{BB962C8B-B14F-4D97-AF65-F5344CB8AC3E}">
        <p14:creationId xmlns:p14="http://schemas.microsoft.com/office/powerpoint/2010/main" val="1184442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471474" y="3059956"/>
            <a:ext cx="6858003" cy="738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Two Kinds of Discipline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25283" y="231296"/>
            <a:ext cx="70305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Instructive - Teaching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Word is to be taught to order our lives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Deut. 6:1-4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John 6:44-45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Titus 2:11-12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2 Tim. 3:16-17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1 Thess. 5:12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Exhort one another (Heb. 3:12-13)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Provoke one another to love and work (Heb. 10:24)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This is preventative in nature!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“To cut off the offender is good, to cure him is better, to prevent him from falling is best of all.”</a:t>
            </a:r>
          </a:p>
        </p:txBody>
      </p:sp>
    </p:spTree>
    <p:extLst>
      <p:ext uri="{BB962C8B-B14F-4D97-AF65-F5344CB8AC3E}">
        <p14:creationId xmlns:p14="http://schemas.microsoft.com/office/powerpoint/2010/main" val="2642436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5283" y="231296"/>
            <a:ext cx="703052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Instructive – Teaching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Corrective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Necessary in the home                              (Prov. 22:15; Eph. 6:1-4; Heb. 12:5-12)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Necessary in government / society                          (Rom. 13:1-7)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Personal rebuke (Matt. 18:15-17)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Warning the unruly (1 Thess. 5:14)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Identifying the erring (Rom. 16:17)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Withdrawing (Matt. 18:17; 1 Cor. 5;                        2 Thess. 3)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-2471474" y="3059476"/>
            <a:ext cx="6858003" cy="739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Two Kinds of Discipline</a:t>
            </a:r>
          </a:p>
        </p:txBody>
      </p:sp>
    </p:spTree>
    <p:extLst>
      <p:ext uri="{BB962C8B-B14F-4D97-AF65-F5344CB8AC3E}">
        <p14:creationId xmlns:p14="http://schemas.microsoft.com/office/powerpoint/2010/main" val="3648105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328" y="210987"/>
            <a:ext cx="7573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Saving the Erring, the Church, Our Families, and Ourselves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1207699" y="742231"/>
            <a:ext cx="7470476" cy="80225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Discipline?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7699" y="2061714"/>
            <a:ext cx="7686135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5500"/>
              </a:lnSpc>
              <a:buFont typeface="+mj-lt"/>
              <a:buAutoNum type="romanUcPeriod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Necessity of Discipline</a:t>
            </a:r>
          </a:p>
          <a:p>
            <a:pPr marL="571500" indent="-571500">
              <a:lnSpc>
                <a:spcPts val="5500"/>
              </a:lnSpc>
              <a:buFont typeface="+mj-lt"/>
              <a:buAutoNum type="romanUcPeriod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Meaning of Discipline</a:t>
            </a:r>
          </a:p>
          <a:p>
            <a:pPr marL="571500" indent="-571500">
              <a:lnSpc>
                <a:spcPts val="5500"/>
              </a:lnSpc>
              <a:buFont typeface="+mj-lt"/>
              <a:buAutoNum type="romanUcPeriod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Two Kinds of Discipline</a:t>
            </a:r>
          </a:p>
          <a:p>
            <a:pPr marL="571500" indent="-571500">
              <a:lnSpc>
                <a:spcPts val="5500"/>
              </a:lnSpc>
              <a:buFont typeface="+mj-lt"/>
              <a:buAutoNum type="romanU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Means of Discipline</a:t>
            </a:r>
          </a:p>
        </p:txBody>
      </p:sp>
    </p:spTree>
    <p:extLst>
      <p:ext uri="{BB962C8B-B14F-4D97-AF65-F5344CB8AC3E}">
        <p14:creationId xmlns:p14="http://schemas.microsoft.com/office/powerpoint/2010/main" val="4184224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475784" y="3059956"/>
            <a:ext cx="6858003" cy="738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Means of Discipline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25283" y="231296"/>
            <a:ext cx="7030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Public Instruction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Public teaching (Acts 20:7, 20)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Many sins are done in ignorance – public instruction informs and leads in right path.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Many correct their ways because of what they learn from public instruction.</a:t>
            </a:r>
          </a:p>
        </p:txBody>
      </p:sp>
    </p:spTree>
    <p:extLst>
      <p:ext uri="{BB962C8B-B14F-4D97-AF65-F5344CB8AC3E}">
        <p14:creationId xmlns:p14="http://schemas.microsoft.com/office/powerpoint/2010/main" val="3756184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475784" y="3059956"/>
            <a:ext cx="6858003" cy="738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Means of Discipline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25283" y="231296"/>
            <a:ext cx="703052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Public Instruction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Private Instruction &amp; Exhortation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Private teaching (Acts 20:20; 18:26;               Gal. 6:1)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Men, women and young people can do                 (2 Tim. 2:2)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Individual teaching can meet specific needs</a:t>
            </a:r>
          </a:p>
        </p:txBody>
      </p:sp>
    </p:spTree>
    <p:extLst>
      <p:ext uri="{BB962C8B-B14F-4D97-AF65-F5344CB8AC3E}">
        <p14:creationId xmlns:p14="http://schemas.microsoft.com/office/powerpoint/2010/main" val="342295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1_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12542</TotalTime>
  <Words>671</Words>
  <Application>Microsoft Office PowerPoint</Application>
  <PresentationFormat>On-screen Show (4:3)</PresentationFormat>
  <Paragraphs>108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Franklin Gothic Book</vt:lpstr>
      <vt:lpstr>Crop</vt:lpstr>
      <vt:lpstr>1_Crop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Donnie V. Rader</dc:creator>
  <cp:lastModifiedBy>Kevin Stilts</cp:lastModifiedBy>
  <cp:revision>121</cp:revision>
  <cp:lastPrinted>2017-11-16T12:11:54Z</cp:lastPrinted>
  <dcterms:created xsi:type="dcterms:W3CDTF">2016-11-30T03:26:17Z</dcterms:created>
  <dcterms:modified xsi:type="dcterms:W3CDTF">2019-04-16T20:09:13Z</dcterms:modified>
</cp:coreProperties>
</file>