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24" r:id="rId2"/>
    <p:sldId id="265" r:id="rId3"/>
    <p:sldId id="310" r:id="rId4"/>
    <p:sldId id="320" r:id="rId5"/>
    <p:sldId id="326" r:id="rId6"/>
    <p:sldId id="321" r:id="rId7"/>
    <p:sldId id="325" r:id="rId8"/>
    <p:sldId id="322" r:id="rId9"/>
    <p:sldId id="323"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51B21D-E624-4CC4-A90A-CC7106A26757}">
          <p14:sldIdLst>
            <p14:sldId id="324"/>
            <p14:sldId id="265"/>
            <p14:sldId id="310"/>
            <p14:sldId id="320"/>
            <p14:sldId id="326"/>
            <p14:sldId id="321"/>
            <p14:sldId id="325"/>
            <p14:sldId id="322"/>
            <p14:sldId id="323"/>
          </p14:sldIdLst>
        </p14:section>
        <p14:section name="Untitled Section" id="{5D6D255C-B51A-4BB2-B131-F8CE608A54AA}">
          <p14:sldIdLst/>
        </p14:section>
      </p14:sectionLst>
    </p:ex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43" d="100"/>
          <a:sy n="43" d="100"/>
        </p:scale>
        <p:origin x="-240" y="-9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4/10/2019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4/10/2019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4/10/2019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4/10/2019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4/10/2019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4/10/2019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4/10/2019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4/10/2019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4/10/2019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4/10/2019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4/10/2019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4/10/2019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4/10/2019</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Creation vs Science</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Neil Tyson</a:t>
            </a:r>
          </a:p>
        </p:txBody>
      </p:sp>
      <p:sp>
        <p:nvSpPr>
          <p:cNvPr id="14" name="Content Placeholder 13"/>
          <p:cNvSpPr>
            <a:spLocks noGrp="1"/>
          </p:cNvSpPr>
          <p:nvPr>
            <p:ph idx="1"/>
          </p:nvPr>
        </p:nvSpPr>
        <p:spPr/>
        <p:txBody>
          <a:bodyPr>
            <a:normAutofit/>
          </a:bodyPr>
          <a:lstStyle/>
          <a:p>
            <a:pPr marL="0" indent="0">
              <a:buNone/>
            </a:pPr>
            <a:r>
              <a:rPr lang="en-US" sz="4400" dirty="0"/>
              <a:t>is an American astrophysicist, author, and science communicator. Since 1996, he has been the Frederick P. Rose Director of the Hayden Planetarium at the Rose Center for Earth and Space in New York City.</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Tyson Quote</a:t>
            </a:r>
          </a:p>
        </p:txBody>
      </p:sp>
      <p:sp>
        <p:nvSpPr>
          <p:cNvPr id="14" name="Content Placeholder 13"/>
          <p:cNvSpPr>
            <a:spLocks noGrp="1"/>
          </p:cNvSpPr>
          <p:nvPr>
            <p:ph idx="1"/>
          </p:nvPr>
        </p:nvSpPr>
        <p:spPr/>
        <p:txBody>
          <a:bodyPr>
            <a:normAutofit/>
          </a:bodyPr>
          <a:lstStyle/>
          <a:p>
            <a:pPr marL="0" indent="0">
              <a:buNone/>
            </a:pPr>
            <a:r>
              <a:rPr lang="en-US" sz="4400" dirty="0"/>
              <a:t>“I don’t care what you believe provided it doesn’t hurt another human being. However, if what you believe is demonstrably false and you want to pass it off as true in a science classroom. I have an issue with that.”</a:t>
            </a:r>
          </a:p>
        </p:txBody>
      </p:sp>
    </p:spTree>
    <p:extLst>
      <p:ext uri="{BB962C8B-B14F-4D97-AF65-F5344CB8AC3E}">
        <p14:creationId xmlns:p14="http://schemas.microsoft.com/office/powerpoint/2010/main" val="93976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smtClean="0"/>
              <a:t>Scientific Method</a:t>
            </a:r>
            <a:endParaRPr lang="en-US" sz="5400" dirty="0"/>
          </a:p>
        </p:txBody>
      </p:sp>
      <p:sp>
        <p:nvSpPr>
          <p:cNvPr id="14" name="Content Placeholder 13"/>
          <p:cNvSpPr>
            <a:spLocks noGrp="1"/>
          </p:cNvSpPr>
          <p:nvPr>
            <p:ph idx="1"/>
          </p:nvPr>
        </p:nvSpPr>
        <p:spPr/>
        <p:txBody>
          <a:bodyPr>
            <a:normAutofit fontScale="92500" lnSpcReduction="20000"/>
          </a:bodyPr>
          <a:lstStyle/>
          <a:p>
            <a:pPr marL="0" indent="0">
              <a:buNone/>
            </a:pPr>
            <a:r>
              <a:rPr lang="en-US" sz="4400" dirty="0" smtClean="0"/>
              <a:t>State Problem</a:t>
            </a:r>
          </a:p>
          <a:p>
            <a:pPr marL="0" indent="0">
              <a:buNone/>
            </a:pPr>
            <a:r>
              <a:rPr lang="en-US" sz="4400" dirty="0" smtClean="0"/>
              <a:t>Formulate Hypothesis</a:t>
            </a:r>
          </a:p>
          <a:p>
            <a:pPr marL="0" indent="0">
              <a:buNone/>
            </a:pPr>
            <a:r>
              <a:rPr lang="en-US" sz="4400" dirty="0" smtClean="0"/>
              <a:t>Design Experiment</a:t>
            </a:r>
          </a:p>
          <a:p>
            <a:pPr marL="0" indent="0">
              <a:buNone/>
            </a:pPr>
            <a:r>
              <a:rPr lang="en-US" sz="4400" dirty="0" smtClean="0"/>
              <a:t>Collect Data</a:t>
            </a:r>
          </a:p>
          <a:p>
            <a:pPr marL="0" indent="0">
              <a:buNone/>
            </a:pPr>
            <a:r>
              <a:rPr lang="en-US" sz="4400" dirty="0" smtClean="0"/>
              <a:t>Analyze Data</a:t>
            </a:r>
          </a:p>
          <a:p>
            <a:pPr marL="0" indent="0">
              <a:buNone/>
            </a:pPr>
            <a:r>
              <a:rPr lang="en-US" sz="4400" dirty="0" smtClean="0"/>
              <a:t>Draw Conclusion</a:t>
            </a:r>
            <a:endParaRPr lang="en-US" sz="4400" dirty="0"/>
          </a:p>
        </p:txBody>
      </p:sp>
    </p:spTree>
    <p:extLst>
      <p:ext uri="{BB962C8B-B14F-4D97-AF65-F5344CB8AC3E}">
        <p14:creationId xmlns:p14="http://schemas.microsoft.com/office/powerpoint/2010/main" val="16183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5D47E39-79AC-4DA5-B858-F5646FD24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5812" y="457200"/>
            <a:ext cx="8077200" cy="5943600"/>
          </a:xfrm>
        </p:spPr>
      </p:pic>
    </p:spTree>
    <p:extLst>
      <p:ext uri="{BB962C8B-B14F-4D97-AF65-F5344CB8AC3E}">
        <p14:creationId xmlns:p14="http://schemas.microsoft.com/office/powerpoint/2010/main" val="355343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4FFC941-C76B-4030-93D9-25FF63118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534924"/>
            <a:ext cx="8001000" cy="5788152"/>
          </a:xfrm>
          <a:prstGeom prst="rect">
            <a:avLst/>
          </a:prstGeom>
        </p:spPr>
      </p:pic>
    </p:spTree>
    <p:extLst>
      <p:ext uri="{BB962C8B-B14F-4D97-AF65-F5344CB8AC3E}">
        <p14:creationId xmlns:p14="http://schemas.microsoft.com/office/powerpoint/2010/main" val="31408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63D53B-8227-45F1-B6CC-63EC8033FA4B}"/>
              </a:ext>
            </a:extLst>
          </p:cNvPr>
          <p:cNvSpPr>
            <a:spLocks noGrp="1"/>
          </p:cNvSpPr>
          <p:nvPr>
            <p:ph type="title"/>
          </p:nvPr>
        </p:nvSpPr>
        <p:spPr>
          <a:xfrm>
            <a:off x="1522413" y="381000"/>
            <a:ext cx="9144001" cy="609600"/>
          </a:xfrm>
        </p:spPr>
        <p:txBody>
          <a:bodyPr>
            <a:noAutofit/>
          </a:bodyPr>
          <a:lstStyle/>
          <a:p>
            <a:r>
              <a:rPr lang="en-US" sz="5400" dirty="0"/>
              <a:t>What laws are broken</a:t>
            </a:r>
          </a:p>
        </p:txBody>
      </p:sp>
      <p:sp>
        <p:nvSpPr>
          <p:cNvPr id="3" name="Content Placeholder 2">
            <a:extLst>
              <a:ext uri="{FF2B5EF4-FFF2-40B4-BE49-F238E27FC236}">
                <a16:creationId xmlns="" xmlns:a16="http://schemas.microsoft.com/office/drawing/2014/main" id="{080FC7FC-3E44-4084-B1A3-68B2AF49B2C9}"/>
              </a:ext>
            </a:extLst>
          </p:cNvPr>
          <p:cNvSpPr>
            <a:spLocks noGrp="1"/>
          </p:cNvSpPr>
          <p:nvPr>
            <p:ph idx="1"/>
          </p:nvPr>
        </p:nvSpPr>
        <p:spPr>
          <a:xfrm>
            <a:off x="1522413" y="1066801"/>
            <a:ext cx="9134391" cy="4953000"/>
          </a:xfrm>
        </p:spPr>
        <p:txBody>
          <a:bodyPr>
            <a:normAutofit/>
          </a:bodyPr>
          <a:lstStyle/>
          <a:p>
            <a:r>
              <a:rPr lang="en-US" sz="4800" dirty="0"/>
              <a:t>Conservation of Angular Momentum - when no external torque acts on an object, no change of angular momentum will occur.</a:t>
            </a:r>
          </a:p>
          <a:p>
            <a:r>
              <a:rPr lang="en-US" sz="4800" dirty="0"/>
              <a:t>Conservation of Mass – Matter cannot be created nor destroyed.</a:t>
            </a:r>
          </a:p>
          <a:p>
            <a:pPr marL="0" indent="0">
              <a:buNone/>
            </a:pPr>
            <a:endParaRPr lang="en-US" sz="2800" dirty="0"/>
          </a:p>
        </p:txBody>
      </p:sp>
    </p:spTree>
    <p:extLst>
      <p:ext uri="{BB962C8B-B14F-4D97-AF65-F5344CB8AC3E}">
        <p14:creationId xmlns:p14="http://schemas.microsoft.com/office/powerpoint/2010/main" val="27646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27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391</TotalTime>
  <Words>143</Words>
  <Application>Microsoft Office PowerPoint</Application>
  <PresentationFormat>Custom</PresentationFormat>
  <Paragraphs>15</Paragraphs>
  <Slides>9</Slides>
  <Notes>0</Notes>
  <HiddenSlides>1</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Digital Blue Tunnel 16x9</vt:lpstr>
      <vt:lpstr>PowerPoint Presentation</vt:lpstr>
      <vt:lpstr>Creation vs Science</vt:lpstr>
      <vt:lpstr>Neil Tyson</vt:lpstr>
      <vt:lpstr>Tyson Quote</vt:lpstr>
      <vt:lpstr>Scientific Method</vt:lpstr>
      <vt:lpstr>PowerPoint Presentation</vt:lpstr>
      <vt:lpstr>PowerPoint Presentation</vt:lpstr>
      <vt:lpstr>What laws are broken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College View</cp:lastModifiedBy>
  <cp:revision>16</cp:revision>
  <dcterms:created xsi:type="dcterms:W3CDTF">2019-03-30T20:22:46Z</dcterms:created>
  <dcterms:modified xsi:type="dcterms:W3CDTF">2019-04-10T23:39:33Z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