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56" r:id="rId6"/>
    <p:sldId id="260" r:id="rId7"/>
    <p:sldId id="261" r:id="rId8"/>
    <p:sldId id="262" r:id="rId9"/>
    <p:sldId id="263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5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6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5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01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8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43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0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28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5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5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7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7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59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76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27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2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23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36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72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14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37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7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58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57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91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35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4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87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07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6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74CF-CEA8-41F9-90C8-8BEC53D9A421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C330-5134-4342-A2DF-5AC9E4437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74CF-CEA8-41F9-90C8-8BEC53D9A4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C330-5134-4342-A2DF-5AC9E4437B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9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74CF-CEA8-41F9-90C8-8BEC53D9A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C330-5134-4342-A2DF-5AC9E4437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3048000" cy="32766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Prayer, Fasting and Growth</a:t>
            </a:r>
            <a:endParaRPr lang="en-US" sz="4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4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Prayer, Fasting and Growth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1:12-14, 21-25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6:6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13:1-3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14:21-23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" cy="174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0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4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Prayer, Fasting and Us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Pray That We…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Correctly Use God’s Word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2:14-17a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" cy="174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4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Prayer, Fasting and Us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Pray That We…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Our Hearts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1:24a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" cy="174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6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4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Prayer, Fasting and Us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Pray That We…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God’s Choice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1:24b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" cy="174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8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67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1_Office Theme</vt:lpstr>
      <vt:lpstr>2_Office Theme</vt:lpstr>
      <vt:lpstr>3_Office Theme</vt:lpstr>
      <vt:lpstr>PowerPoint Presentation</vt:lpstr>
      <vt:lpstr>Prayer, Fasting and Growth</vt:lpstr>
      <vt:lpstr>Prayer, Fasting and Growth</vt:lpstr>
      <vt:lpstr>Prayer, Fasting and Us</vt:lpstr>
      <vt:lpstr>Prayer, Fasting and Us</vt:lpstr>
      <vt:lpstr>Prayer, Fasting and 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6</cp:revision>
  <dcterms:created xsi:type="dcterms:W3CDTF">2019-03-22T15:55:36Z</dcterms:created>
  <dcterms:modified xsi:type="dcterms:W3CDTF">2019-03-24T15:55:02Z</dcterms:modified>
</cp:coreProperties>
</file>