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  <p:sldMasterId id="2147483672" r:id="rId3"/>
  </p:sldMasterIdLst>
  <p:notesMasterIdLst>
    <p:notesMasterId r:id="rId15"/>
  </p:notesMasterIdLst>
  <p:handoutMasterIdLst>
    <p:handoutMasterId r:id="rId16"/>
  </p:handoutMasterIdLst>
  <p:sldIdLst>
    <p:sldId id="320" r:id="rId4"/>
    <p:sldId id="388" r:id="rId5"/>
    <p:sldId id="389" r:id="rId6"/>
    <p:sldId id="390" r:id="rId7"/>
    <p:sldId id="321" r:id="rId8"/>
    <p:sldId id="322" r:id="rId9"/>
    <p:sldId id="323" r:id="rId10"/>
    <p:sldId id="324" r:id="rId11"/>
    <p:sldId id="394" r:id="rId12"/>
    <p:sldId id="393" r:id="rId13"/>
    <p:sldId id="392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 snapToGrid="0">
      <p:cViewPr varScale="1">
        <p:scale>
          <a:sx n="91" d="100"/>
          <a:sy n="91" d="100"/>
        </p:scale>
        <p:origin x="89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F7E8C43-B996-4A8E-9036-8ACB590DACE9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02A019-BF4B-475A-8F08-6A21EF4B2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61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D1F8A0-2F19-488E-9BF3-496136D687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11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F404A61-FC02-4F04-88A9-02BDBCA23D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28D05-9683-4B11-871F-E9073AD4CB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3802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CD90F-DBC0-4767-9E58-B93ECED591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0561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D5861FD-B7D1-4C21-9680-02DEC54E44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812F9-9FB9-4FE6-B695-BB64C7E5DD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014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E7EC5-EE43-4751-8789-C132017618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6839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7FDF0-3135-4599-A2BE-4627F6F370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8554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F56EE-CB1F-4938-83E3-9888E9FF61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1332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3EDE0-2574-469D-9017-5D8C0BC95E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1650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5D209-7A9F-49FF-816C-015AC59575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2477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0DF70-BA02-4959-BD08-D6EA05AFA2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246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21A10-68EB-4AFC-AEE5-5E19956294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1857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60B83-E086-4F82-9D56-C22CE1F2E6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4332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FA8EC-1944-4E58-9956-1369593155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1485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87A95-C7A4-44F0-B8DC-26C0032F56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2441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D30D9CF-208B-42B5-AB12-B441201600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6796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FB722-7276-4E91-B2AA-04F280CBF1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4243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F9300-F0E8-45F3-8AFA-832D567147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4433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9982D-7129-407D-85C0-89D8A90562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0576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43B6B-A249-4694-8F46-0850823A01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2097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1FA70-3178-4130-94B3-0F115BB431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3572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2349B-1332-4AFA-9615-8B60B6B2D1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35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BC1C3-E74D-4715-9EED-C483FB8545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4730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78DF6-ED4B-47A1-9BAF-D667A9FBD3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7205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4C9A2-1D56-4EA6-AA5B-9AA0420A15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7898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0C05D-AA1D-4715-96D7-83CB6CC43B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5479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715CE-8D11-4938-9261-E638F1A0C8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20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C4605-3594-4AD5-97B1-4C2A008938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920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0F5B1-69E2-429D-BD62-88C4902C7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8830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34425-964C-415E-99C2-A007539E5E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6803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58000-12FE-47A6-BE7E-A222D0F912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6021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CEBC9-5B75-47D8-B7B0-ADA9813C30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6700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9227A-0F70-459A-82AF-B9547B0FB4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0191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8BA0C50-62A0-4AAD-B62D-B47D0BCDF91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0636683-03F4-4126-AF5B-6322C2FCB2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3E8645">
                <a:gamma/>
                <a:shade val="46275"/>
                <a:invGamma/>
              </a:srgbClr>
            </a:gs>
            <a:gs pos="50000">
              <a:srgbClr val="3E8645"/>
            </a:gs>
            <a:gs pos="100000">
              <a:srgbClr val="3E8645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E096FE-07B7-4847-A431-D0BBA1A951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60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99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9900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22323" y="4758813"/>
            <a:ext cx="36487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416373977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002891"/>
          </a:xfrm>
        </p:spPr>
        <p:txBody>
          <a:bodyPr/>
          <a:lstStyle/>
          <a:p>
            <a:pPr algn="ctr"/>
            <a:r>
              <a:rPr lang="en-US" b="1" u="sng" dirty="0"/>
              <a:t>Holy Spirit Baptism:  What were its purposes?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7562" y="1179871"/>
            <a:ext cx="6562110" cy="5122607"/>
          </a:xfrm>
        </p:spPr>
        <p:txBody>
          <a:bodyPr/>
          <a:lstStyle/>
          <a:p>
            <a:r>
              <a:rPr lang="en-US" sz="3000" dirty="0"/>
              <a:t>What were the purposes in the case of the apostles on Pentecost?</a:t>
            </a:r>
          </a:p>
          <a:p>
            <a:r>
              <a:rPr lang="en-US" sz="3000" dirty="0"/>
              <a:t>It was for:</a:t>
            </a:r>
          </a:p>
          <a:p>
            <a:pPr lvl="1"/>
            <a:r>
              <a:rPr lang="en-US" sz="2800" dirty="0"/>
              <a:t>To teach them all things – </a:t>
            </a:r>
            <a:r>
              <a:rPr lang="en-US" sz="2800" dirty="0" err="1"/>
              <a:t>Jn</a:t>
            </a:r>
            <a:r>
              <a:rPr lang="en-US" sz="2800" dirty="0"/>
              <a:t> 14:26</a:t>
            </a:r>
          </a:p>
          <a:p>
            <a:pPr lvl="1"/>
            <a:r>
              <a:rPr lang="en-US" sz="2800" dirty="0"/>
              <a:t>Bring to remembrance – </a:t>
            </a:r>
            <a:r>
              <a:rPr lang="en-US" sz="2800" dirty="0" err="1"/>
              <a:t>Jn</a:t>
            </a:r>
            <a:r>
              <a:rPr lang="en-US" sz="2800" dirty="0"/>
              <a:t> 14:26</a:t>
            </a:r>
          </a:p>
          <a:p>
            <a:pPr lvl="1"/>
            <a:r>
              <a:rPr lang="en-US" sz="2800" dirty="0"/>
              <a:t>Guide them to all truth – </a:t>
            </a:r>
            <a:r>
              <a:rPr lang="en-US" sz="2800" dirty="0" err="1"/>
              <a:t>Jn</a:t>
            </a:r>
            <a:r>
              <a:rPr lang="en-US" sz="2800" dirty="0"/>
              <a:t> 16:13</a:t>
            </a:r>
          </a:p>
          <a:p>
            <a:pPr lvl="1"/>
            <a:r>
              <a:rPr lang="en-US" sz="2800" dirty="0"/>
              <a:t>Tell them things to come – </a:t>
            </a:r>
            <a:r>
              <a:rPr lang="en-US" sz="2800" dirty="0" err="1"/>
              <a:t>Jn</a:t>
            </a:r>
            <a:r>
              <a:rPr lang="en-US" sz="2800" dirty="0"/>
              <a:t> 16:13</a:t>
            </a:r>
          </a:p>
          <a:p>
            <a:pPr lvl="1"/>
            <a:r>
              <a:rPr lang="en-US" sz="2800" dirty="0"/>
              <a:t>Ability to perform miracles – Acts 2:43; Mk 16:20; </a:t>
            </a:r>
            <a:r>
              <a:rPr lang="en-US" sz="2800" dirty="0" err="1"/>
              <a:t>Heb</a:t>
            </a:r>
            <a:r>
              <a:rPr lang="en-US" sz="2800" dirty="0"/>
              <a:t> 2:3,4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24568848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002891"/>
          </a:xfrm>
        </p:spPr>
        <p:txBody>
          <a:bodyPr/>
          <a:lstStyle/>
          <a:p>
            <a:pPr algn="ctr"/>
            <a:r>
              <a:rPr lang="en-US" b="1" u="sng" dirty="0"/>
              <a:t>Holy Spirit Baptism:  What were its purposes?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484" y="1356851"/>
            <a:ext cx="6326187" cy="4945627"/>
          </a:xfrm>
        </p:spPr>
        <p:txBody>
          <a:bodyPr/>
          <a:lstStyle/>
          <a:p>
            <a:r>
              <a:rPr lang="en-US" sz="3000" dirty="0"/>
              <a:t>It was for:</a:t>
            </a:r>
          </a:p>
          <a:p>
            <a:pPr lvl="1"/>
            <a:r>
              <a:rPr lang="en-US" sz="2800" dirty="0"/>
              <a:t>Qualify them to preach under Great Commission – Lk 24:46-49</a:t>
            </a:r>
          </a:p>
          <a:p>
            <a:pPr lvl="1"/>
            <a:r>
              <a:rPr lang="en-US" sz="2800" dirty="0"/>
              <a:t>Give them keys to kingdom – Mt 16:18-19; </a:t>
            </a:r>
            <a:r>
              <a:rPr lang="en-US" sz="2800" dirty="0" err="1"/>
              <a:t>Jn</a:t>
            </a:r>
            <a:r>
              <a:rPr lang="en-US" sz="2800" dirty="0"/>
              <a:t> 20:22-23; Acts 1:5-8</a:t>
            </a:r>
          </a:p>
          <a:p>
            <a:pPr lvl="1"/>
            <a:r>
              <a:rPr lang="en-US" sz="2800" dirty="0"/>
              <a:t>Convict sinners through the words they spoke – </a:t>
            </a:r>
            <a:r>
              <a:rPr lang="en-US" sz="2800" dirty="0" err="1"/>
              <a:t>Jn</a:t>
            </a:r>
            <a:r>
              <a:rPr lang="en-US" sz="2800" dirty="0"/>
              <a:t> 16:8-11, 13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3731074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002891"/>
          </a:xfrm>
        </p:spPr>
        <p:txBody>
          <a:bodyPr/>
          <a:lstStyle/>
          <a:p>
            <a:pPr algn="ctr"/>
            <a:r>
              <a:rPr lang="en-US" b="1" u="sng" dirty="0"/>
              <a:t>Holy Spirit Baptism:  A Promise, Not a 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484" y="1356851"/>
            <a:ext cx="6326187" cy="4945627"/>
          </a:xfrm>
        </p:spPr>
        <p:txBody>
          <a:bodyPr/>
          <a:lstStyle/>
          <a:p>
            <a:r>
              <a:rPr lang="en-US" sz="3000" dirty="0"/>
              <a:t>The Holy Spirit was promised by John the Baptist – Matthew 3:11; Mark 1:8; Luke 3:16 </a:t>
            </a:r>
          </a:p>
          <a:p>
            <a:r>
              <a:rPr lang="en-US" sz="3000" dirty="0"/>
              <a:t>John’s message concerning Jesus was “but He will baptize you with the Holy Spirit” (Mark 1:8)</a:t>
            </a:r>
          </a:p>
          <a:p>
            <a:r>
              <a:rPr lang="en-US" sz="3000" dirty="0"/>
              <a:t>It was NOT you MUST be baptized with the Holy Spirit</a:t>
            </a:r>
          </a:p>
          <a:p>
            <a:r>
              <a:rPr lang="en-US" sz="3000" dirty="0"/>
              <a:t>No command is mandated, but a promise is given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11793174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002891"/>
          </a:xfrm>
        </p:spPr>
        <p:txBody>
          <a:bodyPr/>
          <a:lstStyle/>
          <a:p>
            <a:pPr algn="ctr"/>
            <a:r>
              <a:rPr lang="en-US" b="1" u="sng" dirty="0"/>
              <a:t>Holy Spirit Baptism:  A Promise, Not a 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484" y="1356851"/>
            <a:ext cx="6326187" cy="4945627"/>
          </a:xfrm>
        </p:spPr>
        <p:txBody>
          <a:bodyPr/>
          <a:lstStyle/>
          <a:p>
            <a:r>
              <a:rPr lang="en-US" sz="3000" dirty="0"/>
              <a:t>Christ also promised the Holy Spirit baptism – Acts 1:5</a:t>
            </a:r>
          </a:p>
          <a:p>
            <a:r>
              <a:rPr lang="en-US" sz="3000" dirty="0"/>
              <a:t>The Father also promised the Holy Spirit baptism – Acts 1:4,5</a:t>
            </a:r>
          </a:p>
          <a:p>
            <a:r>
              <a:rPr lang="en-US" sz="3000" dirty="0"/>
              <a:t>Note the word “for” in verse 5 connects “the Promise” of verse four with the Holy Spirit.</a:t>
            </a:r>
          </a:p>
          <a:p>
            <a:r>
              <a:rPr lang="en-US" sz="3000" dirty="0"/>
              <a:t>The statement here being a promise, with nothing being commanded.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11240105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002891"/>
          </a:xfrm>
        </p:spPr>
        <p:txBody>
          <a:bodyPr/>
          <a:lstStyle/>
          <a:p>
            <a:pPr algn="ctr"/>
            <a:r>
              <a:rPr lang="en-US" b="1" u="sng" dirty="0"/>
              <a:t>Holy Spirit Baptism:  A Promise, Not a 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484" y="1277531"/>
            <a:ext cx="6326187" cy="5024948"/>
          </a:xfrm>
        </p:spPr>
        <p:txBody>
          <a:bodyPr/>
          <a:lstStyle/>
          <a:p>
            <a:r>
              <a:rPr lang="en-US" sz="3000" dirty="0"/>
              <a:t>Luke 24:49</a:t>
            </a:r>
          </a:p>
          <a:p>
            <a:r>
              <a:rPr lang="en-US" sz="3000" dirty="0"/>
              <a:t>Notice the word “Promise” in this verse.  </a:t>
            </a:r>
          </a:p>
          <a:p>
            <a:r>
              <a:rPr lang="en-US" sz="3000" dirty="0"/>
              <a:t>Then, on Pentecost, when the apostles were baptized in the Holy Spirit, notice what Peter says in Acts 2:33</a:t>
            </a:r>
          </a:p>
          <a:p>
            <a:r>
              <a:rPr lang="en-US" sz="3000" dirty="0"/>
              <a:t>Again, observe the word “promise”.</a:t>
            </a:r>
          </a:p>
          <a:p>
            <a:r>
              <a:rPr lang="en-US" sz="3000" dirty="0"/>
              <a:t>This is not a command to anyone, but a promise.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32013805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297858"/>
          </a:xfrm>
        </p:spPr>
        <p:txBody>
          <a:bodyPr/>
          <a:lstStyle/>
          <a:p>
            <a:pPr algn="ctr"/>
            <a:r>
              <a:rPr lang="en-US" b="1" u="sng" dirty="0"/>
              <a:t>Holy Spirit Baptism:  Administrator, Subjects and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484" y="1356851"/>
            <a:ext cx="6326187" cy="4945627"/>
          </a:xfrm>
        </p:spPr>
        <p:txBody>
          <a:bodyPr/>
          <a:lstStyle/>
          <a:p>
            <a:r>
              <a:rPr lang="en-US" sz="3000" dirty="0"/>
              <a:t>Christ is the EXCLUSIVE administrator of Holy Spirit baptism</a:t>
            </a:r>
          </a:p>
          <a:p>
            <a:r>
              <a:rPr lang="en-US" sz="3000" dirty="0"/>
              <a:t>John 1:33-34</a:t>
            </a:r>
          </a:p>
          <a:p>
            <a:r>
              <a:rPr lang="en-US" sz="3000" dirty="0"/>
              <a:t>Peter reaffirms this in Acts 2:32-33</a:t>
            </a:r>
          </a:p>
          <a:p>
            <a:r>
              <a:rPr lang="en-US" sz="3000" dirty="0"/>
              <a:t>Man was NEVER the administrator of Holy Spirit baptism</a:t>
            </a:r>
          </a:p>
          <a:p>
            <a:r>
              <a:rPr lang="en-US" sz="3000" dirty="0"/>
              <a:t>We don’t see a single man administer this type of baptism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9317467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297858"/>
          </a:xfrm>
        </p:spPr>
        <p:txBody>
          <a:bodyPr/>
          <a:lstStyle/>
          <a:p>
            <a:pPr algn="ctr"/>
            <a:r>
              <a:rPr lang="en-US" b="1" u="sng" dirty="0"/>
              <a:t>Holy Spirit Baptism:  Administrator, Subjects and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474838"/>
            <a:ext cx="6326187" cy="4945627"/>
          </a:xfrm>
        </p:spPr>
        <p:txBody>
          <a:bodyPr/>
          <a:lstStyle/>
          <a:p>
            <a:r>
              <a:rPr lang="en-US" sz="3000" dirty="0"/>
              <a:t>Man passed on the gifts of the Spirit</a:t>
            </a:r>
          </a:p>
          <a:p>
            <a:r>
              <a:rPr lang="en-US" sz="3000" dirty="0"/>
              <a:t>Acts 8:14-24</a:t>
            </a:r>
          </a:p>
          <a:p>
            <a:r>
              <a:rPr lang="en-US" sz="3000" dirty="0"/>
              <a:t>We need to realize, that the Holy Spirit baptism was not an ordinary event.  It was not something that occurred every few days or weeks.  </a:t>
            </a:r>
          </a:p>
          <a:p>
            <a:r>
              <a:rPr lang="en-US" sz="3000" dirty="0"/>
              <a:t>Acts 11:15-18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14323114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297858"/>
          </a:xfrm>
        </p:spPr>
        <p:txBody>
          <a:bodyPr/>
          <a:lstStyle/>
          <a:p>
            <a:pPr algn="ctr"/>
            <a:r>
              <a:rPr lang="en-US" b="1" u="sng" dirty="0"/>
              <a:t>Holy Spirit Baptism:  Administrator, Subjects and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474838"/>
            <a:ext cx="6326187" cy="4945627"/>
          </a:xfrm>
        </p:spPr>
        <p:txBody>
          <a:bodyPr/>
          <a:lstStyle/>
          <a:p>
            <a:r>
              <a:rPr lang="en-US" sz="3000" dirty="0"/>
              <a:t>The fact Peter had to go the whole back to Pentecost, a span of eight to ten years, to find a similar occurrence of Holy Spirit baptism, indicates that it was not a regular happening.</a:t>
            </a:r>
          </a:p>
          <a:p>
            <a:r>
              <a:rPr lang="en-US" sz="3000" dirty="0"/>
              <a:t>There is ONLY one baptism that is now valid</a:t>
            </a:r>
          </a:p>
          <a:p>
            <a:r>
              <a:rPr lang="en-US" sz="3000" dirty="0"/>
              <a:t>Ephesians 4:5</a:t>
            </a:r>
          </a:p>
          <a:p>
            <a:r>
              <a:rPr lang="en-US" sz="3000" dirty="0"/>
              <a:t>Notice how long the baptism is to last.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18714620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297858"/>
          </a:xfrm>
        </p:spPr>
        <p:txBody>
          <a:bodyPr/>
          <a:lstStyle/>
          <a:p>
            <a:pPr algn="ctr"/>
            <a:r>
              <a:rPr lang="en-US" b="1" u="sng" dirty="0"/>
              <a:t>Holy Spirit Baptism:  Administrator, Subjects and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474838"/>
            <a:ext cx="6326187" cy="4945627"/>
          </a:xfrm>
        </p:spPr>
        <p:txBody>
          <a:bodyPr/>
          <a:lstStyle/>
          <a:p>
            <a:r>
              <a:rPr lang="en-US" sz="3000" dirty="0"/>
              <a:t>Matthew 28:18-20</a:t>
            </a:r>
          </a:p>
          <a:p>
            <a:r>
              <a:rPr lang="en-US" sz="3000" dirty="0"/>
              <a:t>Men cannot baptize in the Holy Spirit</a:t>
            </a:r>
          </a:p>
          <a:p>
            <a:r>
              <a:rPr lang="en-US" sz="3000" dirty="0"/>
              <a:t>John 1:33-34</a:t>
            </a:r>
          </a:p>
          <a:p>
            <a:r>
              <a:rPr lang="en-US" sz="3000" dirty="0"/>
              <a:t>But they can baptize in water</a:t>
            </a:r>
          </a:p>
          <a:p>
            <a:r>
              <a:rPr lang="en-US" sz="3000" dirty="0"/>
              <a:t>Acts 8:26-40</a:t>
            </a:r>
          </a:p>
          <a:p>
            <a:r>
              <a:rPr lang="en-US" sz="3000" dirty="0"/>
              <a:t>Therefore, the baptism that is now valid is water baptism.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30134947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857" y="176980"/>
            <a:ext cx="6316662" cy="1002891"/>
          </a:xfrm>
        </p:spPr>
        <p:txBody>
          <a:bodyPr/>
          <a:lstStyle/>
          <a:p>
            <a:pPr algn="ctr"/>
            <a:r>
              <a:rPr lang="en-US" b="1" u="sng" dirty="0"/>
              <a:t>Holy Spirit Baptism:  What were its purposes?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3484" y="1356851"/>
            <a:ext cx="6326187" cy="4945627"/>
          </a:xfrm>
        </p:spPr>
        <p:txBody>
          <a:bodyPr/>
          <a:lstStyle/>
          <a:p>
            <a:r>
              <a:rPr lang="en-US" sz="3000" dirty="0"/>
              <a:t>What were the purposes in the case of the apostles on Pentecost?</a:t>
            </a:r>
          </a:p>
          <a:p>
            <a:r>
              <a:rPr lang="en-US" sz="3000" dirty="0"/>
              <a:t>It was not for:</a:t>
            </a:r>
          </a:p>
          <a:p>
            <a:pPr lvl="1"/>
            <a:r>
              <a:rPr lang="en-US" sz="2800" dirty="0"/>
              <a:t>Did not cleanse them – John 15:3</a:t>
            </a:r>
          </a:p>
          <a:p>
            <a:pPr lvl="1"/>
            <a:r>
              <a:rPr lang="en-US" sz="2800" dirty="0"/>
              <a:t>To sanctify them – John 17:16,17</a:t>
            </a:r>
          </a:p>
          <a:p>
            <a:pPr lvl="1"/>
            <a:r>
              <a:rPr lang="en-US" sz="2800" dirty="0"/>
              <a:t>To remit their sins – Mk 1:4; Lk 3:3</a:t>
            </a:r>
          </a:p>
          <a:p>
            <a:pPr lvl="1"/>
            <a:r>
              <a:rPr lang="en-US" sz="2800" dirty="0"/>
              <a:t>Or to make them perfect – 1 </a:t>
            </a:r>
            <a:r>
              <a:rPr lang="en-US" sz="2800" dirty="0" err="1"/>
              <a:t>Jn</a:t>
            </a:r>
            <a:r>
              <a:rPr lang="en-US" sz="2800" dirty="0"/>
              <a:t> 1:8-10</a:t>
            </a:r>
            <a:endParaRPr lang="en-US" sz="3000" dirty="0"/>
          </a:p>
        </p:txBody>
      </p:sp>
      <p:sp>
        <p:nvSpPr>
          <p:cNvPr id="4" name="Vertical Scroll 3"/>
          <p:cNvSpPr/>
          <p:nvPr/>
        </p:nvSpPr>
        <p:spPr>
          <a:xfrm>
            <a:off x="-2" y="274639"/>
            <a:ext cx="2821859" cy="2645542"/>
          </a:xfrm>
          <a:prstGeom prst="vertic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Holy Spirit Baptism</a:t>
            </a:r>
          </a:p>
        </p:txBody>
      </p:sp>
    </p:spTree>
    <p:extLst>
      <p:ext uri="{BB962C8B-B14F-4D97-AF65-F5344CB8AC3E}">
        <p14:creationId xmlns:p14="http://schemas.microsoft.com/office/powerpoint/2010/main" val="13251722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088_slide">
  <a:themeElements>
    <a:clrScheme name="Office Theme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Green Giant">
  <a:themeElements>
    <a:clrScheme name="Green Gia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reen Gi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Green Gia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Gia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Gia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Gia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Gia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Gia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Gia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chri_0088_slide</Template>
  <TotalTime>6104</TotalTime>
  <Words>611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chri_0088_slide</vt:lpstr>
      <vt:lpstr>1_Default Design</vt:lpstr>
      <vt:lpstr>Green Giant</vt:lpstr>
      <vt:lpstr>PowerPoint Presentation</vt:lpstr>
      <vt:lpstr>Holy Spirit Baptism:  A Promise, Not a Command</vt:lpstr>
      <vt:lpstr>Holy Spirit Baptism:  A Promise, Not a Command</vt:lpstr>
      <vt:lpstr>Holy Spirit Baptism:  A Promise, Not a Command</vt:lpstr>
      <vt:lpstr>Holy Spirit Baptism:  Administrator, Subjects and Purpose</vt:lpstr>
      <vt:lpstr>Holy Spirit Baptism:  Administrator, Subjects and Purpose</vt:lpstr>
      <vt:lpstr>Holy Spirit Baptism:  Administrator, Subjects and Purpose</vt:lpstr>
      <vt:lpstr>Holy Spirit Baptism:  Administrator, Subjects and Purpose</vt:lpstr>
      <vt:lpstr>Holy Spirit Baptism:  What were its purposes?</vt:lpstr>
      <vt:lpstr>Holy Spirit Baptism:  What were its purposes?</vt:lpstr>
      <vt:lpstr>Holy Spirit Baptism:  What were its purposes?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Study of the Holy Spirit and Spiritual Gifts</dc:title>
  <dc:creator>James</dc:creator>
  <cp:lastModifiedBy>Kevin Stilts</cp:lastModifiedBy>
  <cp:revision>157</cp:revision>
  <cp:lastPrinted>2019-03-01T15:17:44Z</cp:lastPrinted>
  <dcterms:created xsi:type="dcterms:W3CDTF">2012-09-18T14:39:55Z</dcterms:created>
  <dcterms:modified xsi:type="dcterms:W3CDTF">2019-03-04T02:40:57Z</dcterms:modified>
</cp:coreProperties>
</file>