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6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5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8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68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8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1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4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D0F6-D274-4E31-9DC3-83D01E1030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2C83-6884-496E-9AC0-B5C7A0EB9D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5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27D0F6-D274-4E31-9DC3-83D01E10302F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C52C83-6884-496E-9AC0-B5C7A0EB9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7315200" cy="1976719"/>
          </a:xfrm>
        </p:spPr>
        <p:txBody>
          <a:bodyPr/>
          <a:lstStyle/>
          <a:p>
            <a:r>
              <a:rPr lang="en-US" sz="6000" b="1" dirty="0" smtClean="0"/>
              <a:t>Finding Hope in God’s Forgiveness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PSALM 130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256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1-2</a:t>
            </a:r>
          </a:p>
          <a:p>
            <a:pPr marL="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32:3-4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Psalmist’s Plea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54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3-4</a:t>
            </a:r>
          </a:p>
          <a:p>
            <a:pPr marL="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143:1-2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7:20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3:23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686800" cy="105425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Assurance of Forgiveness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82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3-4</a:t>
            </a:r>
          </a:p>
          <a:p>
            <a:pPr marL="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86:5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103:8-14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1:13-14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686800" cy="105425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Assurance of Forgiveness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2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5-6</a:t>
            </a:r>
          </a:p>
          <a:p>
            <a:pPr marL="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39:7-8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Hope in the Lord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19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7-8</a:t>
            </a:r>
          </a:p>
          <a:p>
            <a:pPr marL="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1:3-5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3:14-15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Hope in the Lord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8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65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Hardcover</vt:lpstr>
      <vt:lpstr>PowerPoint Presentation</vt:lpstr>
      <vt:lpstr>Finding Hope in God’s Forgiveness </vt:lpstr>
      <vt:lpstr>The Psalmist’s Plea</vt:lpstr>
      <vt:lpstr>His Assurance of Forgiveness</vt:lpstr>
      <vt:lpstr>His Assurance of Forgiveness</vt:lpstr>
      <vt:lpstr>His Hope in the Lord</vt:lpstr>
      <vt:lpstr>Israel’s Hope in the Lord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College View</cp:lastModifiedBy>
  <cp:revision>6</cp:revision>
  <dcterms:created xsi:type="dcterms:W3CDTF">2019-02-23T19:03:29Z</dcterms:created>
  <dcterms:modified xsi:type="dcterms:W3CDTF">2019-02-24T16:53:21Z</dcterms:modified>
</cp:coreProperties>
</file>