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6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3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1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4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1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51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4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21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0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73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40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28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8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2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7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1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0E4A-1F5F-4BB5-A171-D6DA9AA031F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6D956-3EE9-4FC4-B5FA-BF8BA616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0E4A-1F5F-4BB5-A171-D6DA9AA031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6D956-3EE9-4FC4-B5FA-BF8BA616A8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7772400" cy="1133168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ABORTION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1371600"/>
            <a:ext cx="3505200" cy="3276600"/>
          </a:xfrm>
        </p:spPr>
        <p:txBody>
          <a:bodyPr>
            <a:no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What </a:t>
            </a:r>
          </a:p>
          <a:p>
            <a:pPr algn="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God </a:t>
            </a:r>
          </a:p>
          <a:p>
            <a:pPr algn="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Says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/>
        </p:blipFill>
        <p:spPr bwMode="auto">
          <a:xfrm>
            <a:off x="1" y="-49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Messages from God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0"/>
            <a:ext cx="5486399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“I value life…ALL life”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Genesis 2:7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Acts 17:24-25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Genesis 1:31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/>
        </p:blipFill>
        <p:spPr bwMode="auto">
          <a:xfrm>
            <a:off x="1" y="-49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Messages from God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0"/>
            <a:ext cx="5486399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“I value life…ALL life”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Genesis 9:6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Genesis 9:1, 7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Deuteronomy 10:17-18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Psalm 10:14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Psalm 68:5-6</a:t>
            </a:r>
          </a:p>
        </p:txBody>
      </p:sp>
    </p:spTree>
    <p:extLst>
      <p:ext uri="{BB962C8B-B14F-4D97-AF65-F5344CB8AC3E}">
        <p14:creationId xmlns:p14="http://schemas.microsoft.com/office/powerpoint/2010/main" val="32341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/>
        </p:blipFill>
        <p:spPr bwMode="auto">
          <a:xfrm>
            <a:off x="1" y="-49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Messages from God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0"/>
            <a:ext cx="5486399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“I value life…ALL life”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Psalm 139:13-16</a:t>
            </a:r>
          </a:p>
        </p:txBody>
      </p:sp>
    </p:spTree>
    <p:extLst>
      <p:ext uri="{BB962C8B-B14F-4D97-AF65-F5344CB8AC3E}">
        <p14:creationId xmlns:p14="http://schemas.microsoft.com/office/powerpoint/2010/main" val="29596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/>
        </p:blipFill>
        <p:spPr bwMode="auto">
          <a:xfrm>
            <a:off x="1" y="-49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Messages from God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0"/>
            <a:ext cx="5486399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“I hate murder…     ALL murder”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Genesis 9:5-6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Proverbs 6:16-19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Isaiah 1:14-15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/>
        </p:blipFill>
        <p:spPr bwMode="auto">
          <a:xfrm>
            <a:off x="1" y="-49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Messages from God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0"/>
            <a:ext cx="5486399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“I hate murder…     ALL murder”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Exodus 21:12-14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Numbers 35:10-34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Deuteronomy 19:1-13</a:t>
            </a:r>
          </a:p>
        </p:txBody>
      </p:sp>
    </p:spTree>
    <p:extLst>
      <p:ext uri="{BB962C8B-B14F-4D97-AF65-F5344CB8AC3E}">
        <p14:creationId xmlns:p14="http://schemas.microsoft.com/office/powerpoint/2010/main" val="41608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/>
        </p:blipFill>
        <p:spPr bwMode="auto">
          <a:xfrm>
            <a:off x="1" y="-49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Messages from God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0"/>
            <a:ext cx="5486399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“I demand action… from ALL people”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Isaiah 1:16-17a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 Corinthians 6:9-11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 John 1:9-2:2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/>
        </p:blipFill>
        <p:spPr bwMode="auto">
          <a:xfrm>
            <a:off x="1" y="-49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Three Messages from God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0"/>
            <a:ext cx="5486399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“I demand action… from ALL people”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Matthew 7:12; 22:38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Isaiah 1:17b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Micah 6:8</a:t>
            </a:r>
          </a:p>
        </p:txBody>
      </p:sp>
    </p:spTree>
    <p:extLst>
      <p:ext uri="{BB962C8B-B14F-4D97-AF65-F5344CB8AC3E}">
        <p14:creationId xmlns:p14="http://schemas.microsoft.com/office/powerpoint/2010/main" val="20323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132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ABORTION</vt:lpstr>
      <vt:lpstr>Three Messages from God</vt:lpstr>
      <vt:lpstr>Three Messages from God</vt:lpstr>
      <vt:lpstr>Three Messages from God</vt:lpstr>
      <vt:lpstr>Three Messages from God</vt:lpstr>
      <vt:lpstr>Three Messages from God</vt:lpstr>
      <vt:lpstr>Three Messages from God</vt:lpstr>
      <vt:lpstr>Three Messages from God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College View</cp:lastModifiedBy>
  <cp:revision>10</cp:revision>
  <dcterms:created xsi:type="dcterms:W3CDTF">2019-02-16T17:53:35Z</dcterms:created>
  <dcterms:modified xsi:type="dcterms:W3CDTF">2019-02-17T16:55:10Z</dcterms:modified>
</cp:coreProperties>
</file>