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A0642C-7F22-41C5-AAC9-AF344BC55D7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36F658-7ACD-464D-8FA7-B0EEA471BE7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61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28800" y="2514600"/>
            <a:ext cx="6629400" cy="1826363"/>
          </a:xfrm>
        </p:spPr>
        <p:txBody>
          <a:bodyPr/>
          <a:lstStyle/>
          <a:p>
            <a:r>
              <a:rPr lang="en-US" u="sng" dirty="0" smtClean="0"/>
              <a:t>Luke 15: The Return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9334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Lost Sheep: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Vs.3-7</a:t>
            </a:r>
          </a:p>
          <a:p>
            <a:r>
              <a:rPr lang="en-US" dirty="0" smtClean="0"/>
              <a:t>Matt.10:27-31; Luke 12:7</a:t>
            </a:r>
          </a:p>
          <a:p>
            <a:pPr lvl="1"/>
            <a:r>
              <a:rPr lang="en-US" dirty="0" smtClean="0"/>
              <a:t>God knows us specifically/individually</a:t>
            </a:r>
          </a:p>
          <a:p>
            <a:r>
              <a:rPr lang="en-US" dirty="0" smtClean="0"/>
              <a:t>Rom.3:22-23</a:t>
            </a:r>
          </a:p>
          <a:p>
            <a:pPr lvl="1"/>
            <a:r>
              <a:rPr lang="en-US" dirty="0" smtClean="0"/>
              <a:t>We all have sinned</a:t>
            </a:r>
          </a:p>
          <a:p>
            <a:pPr lvl="1"/>
            <a:r>
              <a:rPr lang="en-US" dirty="0" smtClean="0"/>
              <a:t>We all have been lost</a:t>
            </a:r>
            <a:endParaRPr lang="en-US" dirty="0"/>
          </a:p>
          <a:p>
            <a:r>
              <a:rPr lang="en-US" dirty="0" smtClean="0"/>
              <a:t>“I have found my lost sheep”</a:t>
            </a:r>
          </a:p>
          <a:p>
            <a:pPr lvl="1"/>
            <a:r>
              <a:rPr lang="en-US" dirty="0" smtClean="0"/>
              <a:t>He called his friends &amp; neighbors to celebrate.</a:t>
            </a:r>
          </a:p>
        </p:txBody>
      </p:sp>
    </p:spTree>
    <p:extLst>
      <p:ext uri="{BB962C8B-B14F-4D97-AF65-F5344CB8AC3E}">
        <p14:creationId xmlns:p14="http://schemas.microsoft.com/office/powerpoint/2010/main" val="380794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Lost Coin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Vs.8-10</a:t>
            </a:r>
          </a:p>
          <a:p>
            <a:r>
              <a:rPr lang="en-US" dirty="0" smtClean="0"/>
              <a:t>This “coin” was no ordinary coin, it was part of a dowry or headdress usually worn on and after her wedding day. </a:t>
            </a:r>
          </a:p>
          <a:p>
            <a:r>
              <a:rPr lang="en-US" dirty="0" smtClean="0"/>
              <a:t>Gen.1:26</a:t>
            </a:r>
          </a:p>
          <a:p>
            <a:pPr lvl="1"/>
            <a:r>
              <a:rPr lang="en-US" dirty="0" smtClean="0"/>
              <a:t>God took His time creating us, we are God’s important “coin” </a:t>
            </a:r>
          </a:p>
          <a:p>
            <a:r>
              <a:rPr lang="en-US" dirty="0" smtClean="0"/>
              <a:t>“I have found my lost piece.”</a:t>
            </a:r>
          </a:p>
          <a:p>
            <a:pPr lvl="1"/>
            <a:r>
              <a:rPr lang="en-US" dirty="0" smtClean="0"/>
              <a:t>She called her friends &amp; neighbors to rejoice with 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9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Prodigal Son: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Vs.11-32</a:t>
            </a:r>
          </a:p>
          <a:p>
            <a:r>
              <a:rPr lang="en-US" dirty="0" smtClean="0"/>
              <a:t>Matt.11:28</a:t>
            </a:r>
          </a:p>
          <a:p>
            <a:pPr lvl="1"/>
            <a:r>
              <a:rPr lang="en-US" dirty="0" smtClean="0"/>
              <a:t>God isn’t going to force us to follow Him.</a:t>
            </a:r>
          </a:p>
          <a:p>
            <a:r>
              <a:rPr lang="en-US" dirty="0" smtClean="0"/>
              <a:t>Matt.23:37</a:t>
            </a:r>
          </a:p>
          <a:p>
            <a:pPr lvl="1"/>
            <a:r>
              <a:rPr lang="en-US" dirty="0" smtClean="0"/>
              <a:t>He wants to gather and teach those who are WILLING to do so</a:t>
            </a:r>
          </a:p>
          <a:p>
            <a:r>
              <a:rPr lang="en-US" dirty="0" smtClean="0"/>
              <a:t>V.13</a:t>
            </a:r>
          </a:p>
          <a:p>
            <a:pPr lvl="1"/>
            <a:r>
              <a:rPr lang="en-US" dirty="0" smtClean="0"/>
              <a:t>He left and wasted all his riches</a:t>
            </a:r>
          </a:p>
        </p:txBody>
      </p:sp>
    </p:spTree>
    <p:extLst>
      <p:ext uri="{BB962C8B-B14F-4D97-AF65-F5344CB8AC3E}">
        <p14:creationId xmlns:p14="http://schemas.microsoft.com/office/powerpoint/2010/main" val="305595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Prodigal Son: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Vs.14-16</a:t>
            </a:r>
          </a:p>
          <a:p>
            <a:pPr lvl="1"/>
            <a:r>
              <a:rPr lang="en-US" dirty="0" smtClean="0"/>
              <a:t>All his riches were gone, and famine came into the land.</a:t>
            </a:r>
          </a:p>
          <a:p>
            <a:r>
              <a:rPr lang="en-US" dirty="0" smtClean="0"/>
              <a:t>V.17</a:t>
            </a:r>
          </a:p>
          <a:p>
            <a:pPr lvl="1"/>
            <a:r>
              <a:rPr lang="en-US" dirty="0" smtClean="0"/>
              <a:t>He finally meets reality</a:t>
            </a:r>
          </a:p>
          <a:p>
            <a:r>
              <a:rPr lang="en-US" dirty="0" smtClean="0"/>
              <a:t>Vs.18-19</a:t>
            </a:r>
          </a:p>
          <a:p>
            <a:pPr lvl="1"/>
            <a:r>
              <a:rPr lang="en-US" dirty="0" smtClean="0"/>
              <a:t>He decides to go back home</a:t>
            </a:r>
          </a:p>
          <a:p>
            <a:r>
              <a:rPr lang="en-US" dirty="0" smtClean="0"/>
              <a:t>Vs.20-23</a:t>
            </a:r>
          </a:p>
          <a:p>
            <a:pPr lvl="1"/>
            <a:r>
              <a:rPr lang="en-US" dirty="0" smtClean="0"/>
              <a:t>His father embraces him, welcoming him back into their home and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8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We are found!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waiting for us just as the father waited, looking for his lost son.</a:t>
            </a:r>
          </a:p>
          <a:p>
            <a:r>
              <a:rPr lang="en-US" dirty="0" smtClean="0"/>
              <a:t>It is our job to go out and search for those souls.</a:t>
            </a:r>
          </a:p>
          <a:p>
            <a:r>
              <a:rPr lang="en-US" dirty="0" smtClean="0"/>
              <a:t>When someone comes to God or back from the world, we need to embrace them, be there for them, pray for them, CELEBRATE with them!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8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</TotalTime>
  <Words>254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PowerPoint Presentation</vt:lpstr>
      <vt:lpstr>Luke 15: The Return</vt:lpstr>
      <vt:lpstr>The Lost Sheep:</vt:lpstr>
      <vt:lpstr>The Lost Coin</vt:lpstr>
      <vt:lpstr>The Prodigal Son:</vt:lpstr>
      <vt:lpstr>The Prodigal Son:</vt:lpstr>
      <vt:lpstr>We are found!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Groce</dc:creator>
  <cp:lastModifiedBy>Groce</cp:lastModifiedBy>
  <cp:revision>6</cp:revision>
  <dcterms:created xsi:type="dcterms:W3CDTF">2024-04-11T23:55:25Z</dcterms:created>
  <dcterms:modified xsi:type="dcterms:W3CDTF">2024-04-12T01:29:33Z</dcterms:modified>
</cp:coreProperties>
</file>