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5"/>
  </p:notesMasterIdLst>
  <p:sldIdLst>
    <p:sldId id="263" r:id="rId2"/>
    <p:sldId id="298" r:id="rId3"/>
    <p:sldId id="256" r:id="rId4"/>
    <p:sldId id="257" r:id="rId5"/>
    <p:sldId id="277" r:id="rId6"/>
    <p:sldId id="265" r:id="rId7"/>
    <p:sldId id="278" r:id="rId8"/>
    <p:sldId id="279" r:id="rId9"/>
    <p:sldId id="258" r:id="rId10"/>
    <p:sldId id="280" r:id="rId11"/>
    <p:sldId id="285" r:id="rId12"/>
    <p:sldId id="266" r:id="rId13"/>
    <p:sldId id="281" r:id="rId14"/>
    <p:sldId id="286" r:id="rId15"/>
    <p:sldId id="282" r:id="rId16"/>
    <p:sldId id="267" r:id="rId17"/>
    <p:sldId id="283" r:id="rId18"/>
    <p:sldId id="259" r:id="rId19"/>
    <p:sldId id="284" r:id="rId20"/>
    <p:sldId id="268" r:id="rId21"/>
    <p:sldId id="287" r:id="rId22"/>
    <p:sldId id="269" r:id="rId23"/>
    <p:sldId id="288" r:id="rId24"/>
    <p:sldId id="270" r:id="rId25"/>
    <p:sldId id="289" r:id="rId26"/>
    <p:sldId id="271" r:id="rId27"/>
    <p:sldId id="290" r:id="rId28"/>
    <p:sldId id="272" r:id="rId29"/>
    <p:sldId id="291" r:id="rId30"/>
    <p:sldId id="260" r:id="rId31"/>
    <p:sldId id="292" r:id="rId32"/>
    <p:sldId id="261" r:id="rId33"/>
    <p:sldId id="293" r:id="rId34"/>
    <p:sldId id="273" r:id="rId35"/>
    <p:sldId id="294" r:id="rId36"/>
    <p:sldId id="274" r:id="rId37"/>
    <p:sldId id="295" r:id="rId38"/>
    <p:sldId id="275" r:id="rId39"/>
    <p:sldId id="296" r:id="rId40"/>
    <p:sldId id="276" r:id="rId41"/>
    <p:sldId id="297" r:id="rId42"/>
    <p:sldId id="262" r:id="rId43"/>
    <p:sldId id="2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8" userDrawn="1">
          <p15:clr>
            <a:srgbClr val="A4A3A4"/>
          </p15:clr>
        </p15:guide>
        <p15:guide id="2" pos="3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3"/>
    <a:srgbClr val="4D83C3"/>
    <a:srgbClr val="121411"/>
    <a:srgbClr val="000000"/>
    <a:srgbClr val="244463"/>
    <a:srgbClr val="EDE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32421-CAD3-484C-A4EB-285E18B31B17}" v="143" dt="2024-04-20T21:28:57.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5" autoAdjust="0"/>
    <p:restoredTop sz="69817" autoAdjust="0"/>
  </p:normalViewPr>
  <p:slideViewPr>
    <p:cSldViewPr snapToGrid="0" showGuides="1">
      <p:cViewPr>
        <p:scale>
          <a:sx n="70" d="100"/>
          <a:sy n="70" d="100"/>
        </p:scale>
        <p:origin x="789" y="-198"/>
      </p:cViewPr>
      <p:guideLst>
        <p:guide orient="horz" pos="3528"/>
        <p:guide pos="3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FEB32421-CAD3-484C-A4EB-285E18B31B17}"/>
    <pc:docChg chg="undo custSel addSld modSld">
      <pc:chgData name="Kevin Stilts" userId="99c6032548666723" providerId="LiveId" clId="{FEB32421-CAD3-484C-A4EB-285E18B31B17}" dt="2024-04-20T21:29:52.380" v="1673" actId="20577"/>
      <pc:docMkLst>
        <pc:docMk/>
      </pc:docMkLst>
      <pc:sldChg chg="modSp">
        <pc:chgData name="Kevin Stilts" userId="99c6032548666723" providerId="LiveId" clId="{FEB32421-CAD3-484C-A4EB-285E18B31B17}" dt="2024-04-20T20:17:43.300" v="360" actId="20577"/>
        <pc:sldMkLst>
          <pc:docMk/>
          <pc:sldMk cId="1667008211" sldId="258"/>
        </pc:sldMkLst>
        <pc:spChg chg="mod">
          <ac:chgData name="Kevin Stilts" userId="99c6032548666723" providerId="LiveId" clId="{FEB32421-CAD3-484C-A4EB-285E18B31B17}" dt="2024-04-20T20:17:43.300" v="360" actId="20577"/>
          <ac:spMkLst>
            <pc:docMk/>
            <pc:sldMk cId="1667008211" sldId="258"/>
            <ac:spMk id="3" creationId="{ADB34AC6-C037-69CF-7E6C-CB51257FACC1}"/>
          </ac:spMkLst>
        </pc:spChg>
      </pc:sldChg>
      <pc:sldChg chg="addSp delSp modSp mod modAnim">
        <pc:chgData name="Kevin Stilts" userId="99c6032548666723" providerId="LiveId" clId="{FEB32421-CAD3-484C-A4EB-285E18B31B17}" dt="2024-04-20T20:49:16.635" v="577" actId="20577"/>
        <pc:sldMkLst>
          <pc:docMk/>
          <pc:sldMk cId="4028542329" sldId="260"/>
        </pc:sldMkLst>
        <pc:spChg chg="mod">
          <ac:chgData name="Kevin Stilts" userId="99c6032548666723" providerId="LiveId" clId="{FEB32421-CAD3-484C-A4EB-285E18B31B17}" dt="2024-04-20T20:49:16.635" v="577" actId="20577"/>
          <ac:spMkLst>
            <pc:docMk/>
            <pc:sldMk cId="4028542329" sldId="260"/>
            <ac:spMk id="3" creationId="{ADB34AC6-C037-69CF-7E6C-CB51257FACC1}"/>
          </ac:spMkLst>
        </pc:spChg>
        <pc:spChg chg="add mod">
          <ac:chgData name="Kevin Stilts" userId="99c6032548666723" providerId="LiveId" clId="{FEB32421-CAD3-484C-A4EB-285E18B31B17}" dt="2024-04-20T20:20:12.847" v="364"/>
          <ac:spMkLst>
            <pc:docMk/>
            <pc:sldMk cId="4028542329" sldId="260"/>
            <ac:spMk id="5" creationId="{FBE799DC-5607-E17D-F908-39E0149F1B0D}"/>
          </ac:spMkLst>
        </pc:spChg>
        <pc:spChg chg="mod topLvl">
          <ac:chgData name="Kevin Stilts" userId="99c6032548666723" providerId="LiveId" clId="{FEB32421-CAD3-484C-A4EB-285E18B31B17}" dt="2024-04-20T20:22:51.156" v="422" actId="164"/>
          <ac:spMkLst>
            <pc:docMk/>
            <pc:sldMk cId="4028542329" sldId="260"/>
            <ac:spMk id="7" creationId="{ACA344EF-3964-8CE9-4F6A-3636C827BB1E}"/>
          </ac:spMkLst>
        </pc:spChg>
        <pc:spChg chg="mod topLvl">
          <ac:chgData name="Kevin Stilts" userId="99c6032548666723" providerId="LiveId" clId="{FEB32421-CAD3-484C-A4EB-285E18B31B17}" dt="2024-04-20T20:22:51.156" v="422" actId="164"/>
          <ac:spMkLst>
            <pc:docMk/>
            <pc:sldMk cId="4028542329" sldId="260"/>
            <ac:spMk id="8" creationId="{C803D0ED-143F-EF6E-F0CE-6E3EFE209E9D}"/>
          </ac:spMkLst>
        </pc:spChg>
        <pc:spChg chg="add mod">
          <ac:chgData name="Kevin Stilts" userId="99c6032548666723" providerId="LiveId" clId="{FEB32421-CAD3-484C-A4EB-285E18B31B17}" dt="2024-04-20T20:20:12.847" v="364"/>
          <ac:spMkLst>
            <pc:docMk/>
            <pc:sldMk cId="4028542329" sldId="260"/>
            <ac:spMk id="11" creationId="{3A539DF0-4ED4-0010-464C-501A7A1962E0}"/>
          </ac:spMkLst>
        </pc:spChg>
        <pc:spChg chg="add mod ord">
          <ac:chgData name="Kevin Stilts" userId="99c6032548666723" providerId="LiveId" clId="{FEB32421-CAD3-484C-A4EB-285E18B31B17}" dt="2024-04-20T20:22:51.156" v="422" actId="164"/>
          <ac:spMkLst>
            <pc:docMk/>
            <pc:sldMk cId="4028542329" sldId="260"/>
            <ac:spMk id="13" creationId="{A2C3B2A7-87B9-111B-FB4B-70150FFA0A35}"/>
          </ac:spMkLst>
        </pc:spChg>
        <pc:spChg chg="add mod ord">
          <ac:chgData name="Kevin Stilts" userId="99c6032548666723" providerId="LiveId" clId="{FEB32421-CAD3-484C-A4EB-285E18B31B17}" dt="2024-04-20T20:22:51.156" v="422" actId="164"/>
          <ac:spMkLst>
            <pc:docMk/>
            <pc:sldMk cId="4028542329" sldId="260"/>
            <ac:spMk id="14" creationId="{0A7C6480-1244-A391-FC9B-10B0DFC4F7EA}"/>
          </ac:spMkLst>
        </pc:spChg>
        <pc:spChg chg="add mod ord">
          <ac:chgData name="Kevin Stilts" userId="99c6032548666723" providerId="LiveId" clId="{FEB32421-CAD3-484C-A4EB-285E18B31B17}" dt="2024-04-20T20:22:51.156" v="422" actId="164"/>
          <ac:spMkLst>
            <pc:docMk/>
            <pc:sldMk cId="4028542329" sldId="260"/>
            <ac:spMk id="15" creationId="{5119FC70-9923-2248-F3B2-F0BAD758F434}"/>
          </ac:spMkLst>
        </pc:spChg>
        <pc:spChg chg="add mod ord">
          <ac:chgData name="Kevin Stilts" userId="99c6032548666723" providerId="LiveId" clId="{FEB32421-CAD3-484C-A4EB-285E18B31B17}" dt="2024-04-20T20:22:51.156" v="422" actId="164"/>
          <ac:spMkLst>
            <pc:docMk/>
            <pc:sldMk cId="4028542329" sldId="260"/>
            <ac:spMk id="16" creationId="{BCEFF770-0B57-0D92-8B81-C6BDCCAFFDF7}"/>
          </ac:spMkLst>
        </pc:spChg>
        <pc:grpChg chg="del mod">
          <ac:chgData name="Kevin Stilts" userId="99c6032548666723" providerId="LiveId" clId="{FEB32421-CAD3-484C-A4EB-285E18B31B17}" dt="2024-04-20T20:20:58.315" v="365" actId="165"/>
          <ac:grpSpMkLst>
            <pc:docMk/>
            <pc:sldMk cId="4028542329" sldId="260"/>
            <ac:grpSpMk id="12" creationId="{33F517D6-20F1-5C13-50B0-BB0AB636B6D4}"/>
          </ac:grpSpMkLst>
        </pc:grpChg>
        <pc:grpChg chg="add mod">
          <ac:chgData name="Kevin Stilts" userId="99c6032548666723" providerId="LiveId" clId="{FEB32421-CAD3-484C-A4EB-285E18B31B17}" dt="2024-04-20T20:22:51.156" v="422" actId="164"/>
          <ac:grpSpMkLst>
            <pc:docMk/>
            <pc:sldMk cId="4028542329" sldId="260"/>
            <ac:grpSpMk id="17" creationId="{4022B5CE-282C-7F24-6B5A-13AD8B2598E4}"/>
          </ac:grpSpMkLst>
        </pc:grpChg>
        <pc:picChg chg="add del mod topLvl">
          <ac:chgData name="Kevin Stilts" userId="99c6032548666723" providerId="LiveId" clId="{FEB32421-CAD3-484C-A4EB-285E18B31B17}" dt="2024-04-20T20:22:51.156" v="422" actId="164"/>
          <ac:picMkLst>
            <pc:docMk/>
            <pc:sldMk cId="4028542329" sldId="260"/>
            <ac:picMk id="4" creationId="{7A46A058-C961-9CF3-B084-7299F73E7ABB}"/>
          </ac:picMkLst>
        </pc:picChg>
        <pc:picChg chg="mod topLvl">
          <ac:chgData name="Kevin Stilts" userId="99c6032548666723" providerId="LiveId" clId="{FEB32421-CAD3-484C-A4EB-285E18B31B17}" dt="2024-04-20T20:22:51.156" v="422" actId="164"/>
          <ac:picMkLst>
            <pc:docMk/>
            <pc:sldMk cId="4028542329" sldId="260"/>
            <ac:picMk id="6" creationId="{AD529646-680F-0F08-23F4-EA1D994898B0}"/>
          </ac:picMkLst>
        </pc:picChg>
        <pc:picChg chg="mod topLvl">
          <ac:chgData name="Kevin Stilts" userId="99c6032548666723" providerId="LiveId" clId="{FEB32421-CAD3-484C-A4EB-285E18B31B17}" dt="2024-04-20T20:22:51.156" v="422" actId="164"/>
          <ac:picMkLst>
            <pc:docMk/>
            <pc:sldMk cId="4028542329" sldId="260"/>
            <ac:picMk id="9" creationId="{A326E9FD-8E6B-4E26-C35C-2391918CA490}"/>
          </ac:picMkLst>
        </pc:picChg>
        <pc:picChg chg="mod topLvl">
          <ac:chgData name="Kevin Stilts" userId="99c6032548666723" providerId="LiveId" clId="{FEB32421-CAD3-484C-A4EB-285E18B31B17}" dt="2024-04-20T20:22:51.156" v="422" actId="164"/>
          <ac:picMkLst>
            <pc:docMk/>
            <pc:sldMk cId="4028542329" sldId="260"/>
            <ac:picMk id="10" creationId="{D004538A-3339-ACC5-A510-C005D347AB51}"/>
          </ac:picMkLst>
        </pc:picChg>
      </pc:sldChg>
      <pc:sldChg chg="addSp delSp modSp mod modAnim">
        <pc:chgData name="Kevin Stilts" userId="99c6032548666723" providerId="LiveId" clId="{FEB32421-CAD3-484C-A4EB-285E18B31B17}" dt="2024-04-20T20:19:40.123" v="363" actId="165"/>
        <pc:sldMkLst>
          <pc:docMk/>
          <pc:sldMk cId="3348901716" sldId="261"/>
        </pc:sldMkLst>
        <pc:spChg chg="add mod ord topLvl">
          <ac:chgData name="Kevin Stilts" userId="99c6032548666723" providerId="LiveId" clId="{FEB32421-CAD3-484C-A4EB-285E18B31B17}" dt="2024-04-20T20:19:40.123" v="363" actId="165"/>
          <ac:spMkLst>
            <pc:docMk/>
            <pc:sldMk cId="3348901716" sldId="261"/>
            <ac:spMk id="4" creationId="{DF1DE20E-3F4A-F669-5CDB-DDBE7FDEFD40}"/>
          </ac:spMkLst>
        </pc:spChg>
        <pc:spChg chg="add mod ord topLvl">
          <ac:chgData name="Kevin Stilts" userId="99c6032548666723" providerId="LiveId" clId="{FEB32421-CAD3-484C-A4EB-285E18B31B17}" dt="2024-04-20T20:19:40.123" v="363" actId="165"/>
          <ac:spMkLst>
            <pc:docMk/>
            <pc:sldMk cId="3348901716" sldId="261"/>
            <ac:spMk id="5" creationId="{5E34AF00-64E8-6585-E1A6-7E3A2E680E51}"/>
          </ac:spMkLst>
        </pc:spChg>
        <pc:spChg chg="add mod ord topLvl">
          <ac:chgData name="Kevin Stilts" userId="99c6032548666723" providerId="LiveId" clId="{FEB32421-CAD3-484C-A4EB-285E18B31B17}" dt="2024-04-20T20:19:40.123" v="363" actId="165"/>
          <ac:spMkLst>
            <pc:docMk/>
            <pc:sldMk cId="3348901716" sldId="261"/>
            <ac:spMk id="6" creationId="{D20EA7F3-2DF6-4FC1-81A8-FB607BBA3473}"/>
          </ac:spMkLst>
        </pc:spChg>
        <pc:spChg chg="mod topLvl">
          <ac:chgData name="Kevin Stilts" userId="99c6032548666723" providerId="LiveId" clId="{FEB32421-CAD3-484C-A4EB-285E18B31B17}" dt="2024-04-20T20:19:40.123" v="363" actId="165"/>
          <ac:spMkLst>
            <pc:docMk/>
            <pc:sldMk cId="3348901716" sldId="261"/>
            <ac:spMk id="14" creationId="{9A491402-545D-5649-303D-88CAFB085A58}"/>
          </ac:spMkLst>
        </pc:spChg>
        <pc:spChg chg="mod topLvl">
          <ac:chgData name="Kevin Stilts" userId="99c6032548666723" providerId="LiveId" clId="{FEB32421-CAD3-484C-A4EB-285E18B31B17}" dt="2024-04-20T20:19:40.123" v="363" actId="165"/>
          <ac:spMkLst>
            <pc:docMk/>
            <pc:sldMk cId="3348901716" sldId="261"/>
            <ac:spMk id="15" creationId="{ABE90184-F940-F8A9-8CDD-3DDCF2421F35}"/>
          </ac:spMkLst>
        </pc:spChg>
        <pc:spChg chg="del mod">
          <ac:chgData name="Kevin Stilts" userId="99c6032548666723" providerId="LiveId" clId="{FEB32421-CAD3-484C-A4EB-285E18B31B17}" dt="2024-04-20T20:00:15.618" v="12" actId="478"/>
          <ac:spMkLst>
            <pc:docMk/>
            <pc:sldMk cId="3348901716" sldId="261"/>
            <ac:spMk id="20" creationId="{DF0C83BE-785F-76AA-BED7-4D8010CEC8CD}"/>
          </ac:spMkLst>
        </pc:spChg>
        <pc:spChg chg="del mod">
          <ac:chgData name="Kevin Stilts" userId="99c6032548666723" providerId="LiveId" clId="{FEB32421-CAD3-484C-A4EB-285E18B31B17}" dt="2024-04-20T20:00:13.900" v="11" actId="478"/>
          <ac:spMkLst>
            <pc:docMk/>
            <pc:sldMk cId="3348901716" sldId="261"/>
            <ac:spMk id="21" creationId="{8BC72960-9371-D474-008A-28BB9CD42DE9}"/>
          </ac:spMkLst>
        </pc:spChg>
        <pc:grpChg chg="add del mod">
          <ac:chgData name="Kevin Stilts" userId="99c6032548666723" providerId="LiveId" clId="{FEB32421-CAD3-484C-A4EB-285E18B31B17}" dt="2024-04-20T20:19:40.123" v="363" actId="165"/>
          <ac:grpSpMkLst>
            <pc:docMk/>
            <pc:sldMk cId="3348901716" sldId="261"/>
            <ac:grpSpMk id="7" creationId="{11DED0E4-5875-43F8-0913-EBFE6597484C}"/>
          </ac:grpSpMkLst>
        </pc:grpChg>
        <pc:grpChg chg="del mod">
          <ac:chgData name="Kevin Stilts" userId="99c6032548666723" providerId="LiveId" clId="{FEB32421-CAD3-484C-A4EB-285E18B31B17}" dt="2024-04-20T20:06:59.503" v="47" actId="165"/>
          <ac:grpSpMkLst>
            <pc:docMk/>
            <pc:sldMk cId="3348901716" sldId="261"/>
            <ac:grpSpMk id="31" creationId="{381A0504-3610-36BC-6851-BE7024CD9BBF}"/>
          </ac:grpSpMkLst>
        </pc:grpChg>
        <pc:picChg chg="mod topLvl">
          <ac:chgData name="Kevin Stilts" userId="99c6032548666723" providerId="LiveId" clId="{FEB32421-CAD3-484C-A4EB-285E18B31B17}" dt="2024-04-20T20:19:40.123" v="363" actId="165"/>
          <ac:picMkLst>
            <pc:docMk/>
            <pc:sldMk cId="3348901716" sldId="261"/>
            <ac:picMk id="13" creationId="{943B370E-7E48-443E-333A-94B34B428931}"/>
          </ac:picMkLst>
        </pc:picChg>
        <pc:picChg chg="mod topLvl">
          <ac:chgData name="Kevin Stilts" userId="99c6032548666723" providerId="LiveId" clId="{FEB32421-CAD3-484C-A4EB-285E18B31B17}" dt="2024-04-20T20:19:40.123" v="363" actId="165"/>
          <ac:picMkLst>
            <pc:docMk/>
            <pc:sldMk cId="3348901716" sldId="261"/>
            <ac:picMk id="16" creationId="{01B6138D-6CDA-A5C0-102B-C3C97C7A2C91}"/>
          </ac:picMkLst>
        </pc:picChg>
        <pc:picChg chg="mod topLvl">
          <ac:chgData name="Kevin Stilts" userId="99c6032548666723" providerId="LiveId" clId="{FEB32421-CAD3-484C-A4EB-285E18B31B17}" dt="2024-04-20T20:19:40.123" v="363" actId="165"/>
          <ac:picMkLst>
            <pc:docMk/>
            <pc:sldMk cId="3348901716" sldId="261"/>
            <ac:picMk id="17" creationId="{C0F86EA2-7FDD-1502-EC1B-BA92001544F8}"/>
          </ac:picMkLst>
        </pc:picChg>
        <pc:picChg chg="mod topLvl">
          <ac:chgData name="Kevin Stilts" userId="99c6032548666723" providerId="LiveId" clId="{FEB32421-CAD3-484C-A4EB-285E18B31B17}" dt="2024-04-20T20:19:40.123" v="363" actId="165"/>
          <ac:picMkLst>
            <pc:docMk/>
            <pc:sldMk cId="3348901716" sldId="261"/>
            <ac:picMk id="19" creationId="{2721D979-757C-919A-B61E-DB19E7D5C737}"/>
          </ac:picMkLst>
        </pc:picChg>
        <pc:picChg chg="del mod">
          <ac:chgData name="Kevin Stilts" userId="99c6032548666723" providerId="LiveId" clId="{FEB32421-CAD3-484C-A4EB-285E18B31B17}" dt="2024-04-20T20:00:11.351" v="10" actId="478"/>
          <ac:picMkLst>
            <pc:docMk/>
            <pc:sldMk cId="3348901716" sldId="261"/>
            <ac:picMk id="24" creationId="{EF6C5F2C-CE6A-43B4-BE3C-07D4A5A307E1}"/>
          </ac:picMkLst>
        </pc:picChg>
        <pc:picChg chg="del mod">
          <ac:chgData name="Kevin Stilts" userId="99c6032548666723" providerId="LiveId" clId="{FEB32421-CAD3-484C-A4EB-285E18B31B17}" dt="2024-04-20T20:00:08.136" v="9" actId="478"/>
          <ac:picMkLst>
            <pc:docMk/>
            <pc:sldMk cId="3348901716" sldId="261"/>
            <ac:picMk id="26" creationId="{5E756AD7-E39F-B1B1-D355-2595F3AF30D3}"/>
          </ac:picMkLst>
        </pc:picChg>
      </pc:sldChg>
      <pc:sldChg chg="modSp">
        <pc:chgData name="Kevin Stilts" userId="99c6032548666723" providerId="LiveId" clId="{FEB32421-CAD3-484C-A4EB-285E18B31B17}" dt="2024-04-20T20:18:09.035" v="361"/>
        <pc:sldMkLst>
          <pc:docMk/>
          <pc:sldMk cId="3871427998" sldId="266"/>
        </pc:sldMkLst>
        <pc:spChg chg="mod">
          <ac:chgData name="Kevin Stilts" userId="99c6032548666723" providerId="LiveId" clId="{FEB32421-CAD3-484C-A4EB-285E18B31B17}" dt="2024-04-20T20:18:09.035" v="361"/>
          <ac:spMkLst>
            <pc:docMk/>
            <pc:sldMk cId="3871427998" sldId="266"/>
            <ac:spMk id="3" creationId="{ADB34AC6-C037-69CF-7E6C-CB51257FACC1}"/>
          </ac:spMkLst>
        </pc:spChg>
      </pc:sldChg>
      <pc:sldChg chg="modSp">
        <pc:chgData name="Kevin Stilts" userId="99c6032548666723" providerId="LiveId" clId="{FEB32421-CAD3-484C-A4EB-285E18B31B17}" dt="2024-04-20T20:18:14.655" v="362"/>
        <pc:sldMkLst>
          <pc:docMk/>
          <pc:sldMk cId="603171766" sldId="267"/>
        </pc:sldMkLst>
        <pc:spChg chg="mod">
          <ac:chgData name="Kevin Stilts" userId="99c6032548666723" providerId="LiveId" clId="{FEB32421-CAD3-484C-A4EB-285E18B31B17}" dt="2024-04-20T20:18:14.655" v="362"/>
          <ac:spMkLst>
            <pc:docMk/>
            <pc:sldMk cId="603171766" sldId="267"/>
            <ac:spMk id="3" creationId="{ADB34AC6-C037-69CF-7E6C-CB51257FACC1}"/>
          </ac:spMkLst>
        </pc:spChg>
      </pc:sldChg>
      <pc:sldChg chg="modSp">
        <pc:chgData name="Kevin Stilts" userId="99c6032548666723" providerId="LiveId" clId="{FEB32421-CAD3-484C-A4EB-285E18B31B17}" dt="2024-04-20T20:48:32.767" v="560" actId="313"/>
        <pc:sldMkLst>
          <pc:docMk/>
          <pc:sldMk cId="830433924" sldId="268"/>
        </pc:sldMkLst>
        <pc:spChg chg="mod">
          <ac:chgData name="Kevin Stilts" userId="99c6032548666723" providerId="LiveId" clId="{FEB32421-CAD3-484C-A4EB-285E18B31B17}" dt="2024-04-20T20:48:32.767" v="560" actId="313"/>
          <ac:spMkLst>
            <pc:docMk/>
            <pc:sldMk cId="830433924" sldId="268"/>
            <ac:spMk id="3" creationId="{ADB34AC6-C037-69CF-7E6C-CB51257FACC1}"/>
          </ac:spMkLst>
        </pc:spChg>
      </pc:sldChg>
      <pc:sldChg chg="modSp modNotesTx">
        <pc:chgData name="Kevin Stilts" userId="99c6032548666723" providerId="LiveId" clId="{FEB32421-CAD3-484C-A4EB-285E18B31B17}" dt="2024-04-20T20:56:31.708" v="607"/>
        <pc:sldMkLst>
          <pc:docMk/>
          <pc:sldMk cId="581678957" sldId="269"/>
        </pc:sldMkLst>
        <pc:spChg chg="mod">
          <ac:chgData name="Kevin Stilts" userId="99c6032548666723" providerId="LiveId" clId="{FEB32421-CAD3-484C-A4EB-285E18B31B17}" dt="2024-04-20T20:48:38.793" v="564" actId="313"/>
          <ac:spMkLst>
            <pc:docMk/>
            <pc:sldMk cId="581678957" sldId="269"/>
            <ac:spMk id="3" creationId="{ADB34AC6-C037-69CF-7E6C-CB51257FACC1}"/>
          </ac:spMkLst>
        </pc:spChg>
      </pc:sldChg>
      <pc:sldChg chg="modSp">
        <pc:chgData name="Kevin Stilts" userId="99c6032548666723" providerId="LiveId" clId="{FEB32421-CAD3-484C-A4EB-285E18B31B17}" dt="2024-04-20T20:48:44.572" v="566" actId="313"/>
        <pc:sldMkLst>
          <pc:docMk/>
          <pc:sldMk cId="3805981101" sldId="270"/>
        </pc:sldMkLst>
        <pc:spChg chg="mod">
          <ac:chgData name="Kevin Stilts" userId="99c6032548666723" providerId="LiveId" clId="{FEB32421-CAD3-484C-A4EB-285E18B31B17}" dt="2024-04-20T20:48:44.572" v="566" actId="313"/>
          <ac:spMkLst>
            <pc:docMk/>
            <pc:sldMk cId="3805981101" sldId="270"/>
            <ac:spMk id="3" creationId="{ADB34AC6-C037-69CF-7E6C-CB51257FACC1}"/>
          </ac:spMkLst>
        </pc:spChg>
      </pc:sldChg>
      <pc:sldChg chg="modSp">
        <pc:chgData name="Kevin Stilts" userId="99c6032548666723" providerId="LiveId" clId="{FEB32421-CAD3-484C-A4EB-285E18B31B17}" dt="2024-04-20T20:48:48.303" v="568" actId="313"/>
        <pc:sldMkLst>
          <pc:docMk/>
          <pc:sldMk cId="3476822060" sldId="271"/>
        </pc:sldMkLst>
        <pc:spChg chg="mod">
          <ac:chgData name="Kevin Stilts" userId="99c6032548666723" providerId="LiveId" clId="{FEB32421-CAD3-484C-A4EB-285E18B31B17}" dt="2024-04-20T20:48:48.303" v="568" actId="313"/>
          <ac:spMkLst>
            <pc:docMk/>
            <pc:sldMk cId="3476822060" sldId="271"/>
            <ac:spMk id="3" creationId="{ADB34AC6-C037-69CF-7E6C-CB51257FACC1}"/>
          </ac:spMkLst>
        </pc:spChg>
      </pc:sldChg>
      <pc:sldChg chg="modSp">
        <pc:chgData name="Kevin Stilts" userId="99c6032548666723" providerId="LiveId" clId="{FEB32421-CAD3-484C-A4EB-285E18B31B17}" dt="2024-04-20T20:48:55.042" v="570" actId="313"/>
        <pc:sldMkLst>
          <pc:docMk/>
          <pc:sldMk cId="1749025931" sldId="272"/>
        </pc:sldMkLst>
        <pc:spChg chg="mod">
          <ac:chgData name="Kevin Stilts" userId="99c6032548666723" providerId="LiveId" clId="{FEB32421-CAD3-484C-A4EB-285E18B31B17}" dt="2024-04-20T20:48:55.042" v="570" actId="313"/>
          <ac:spMkLst>
            <pc:docMk/>
            <pc:sldMk cId="1749025931" sldId="272"/>
            <ac:spMk id="3" creationId="{ADB34AC6-C037-69CF-7E6C-CB51257FACC1}"/>
          </ac:spMkLst>
        </pc:spChg>
      </pc:sldChg>
      <pc:sldChg chg="addSp delSp modSp">
        <pc:chgData name="Kevin Stilts" userId="99c6032548666723" providerId="LiveId" clId="{FEB32421-CAD3-484C-A4EB-285E18B31B17}" dt="2024-04-20T20:12:37.373" v="123"/>
        <pc:sldMkLst>
          <pc:docMk/>
          <pc:sldMk cId="2169333473" sldId="273"/>
        </pc:sldMkLst>
        <pc:spChg chg="mod">
          <ac:chgData name="Kevin Stilts" userId="99c6032548666723" providerId="LiveId" clId="{FEB32421-CAD3-484C-A4EB-285E18B31B17}" dt="2024-04-20T20:12:37.373" v="123"/>
          <ac:spMkLst>
            <pc:docMk/>
            <pc:sldMk cId="2169333473" sldId="273"/>
            <ac:spMk id="6" creationId="{EE7F1B48-DAE6-DACA-7270-CDDF02F59A52}"/>
          </ac:spMkLst>
        </pc:spChg>
        <pc:spChg chg="mod">
          <ac:chgData name="Kevin Stilts" userId="99c6032548666723" providerId="LiveId" clId="{FEB32421-CAD3-484C-A4EB-285E18B31B17}" dt="2024-04-20T20:12:37.373" v="123"/>
          <ac:spMkLst>
            <pc:docMk/>
            <pc:sldMk cId="2169333473" sldId="273"/>
            <ac:spMk id="7" creationId="{D9FB69EF-6C1F-2DA8-6400-CBA6ADE82B49}"/>
          </ac:spMkLst>
        </pc:spChg>
        <pc:spChg chg="mod">
          <ac:chgData name="Kevin Stilts" userId="99c6032548666723" providerId="LiveId" clId="{FEB32421-CAD3-484C-A4EB-285E18B31B17}" dt="2024-04-20T20:12:37.373" v="123"/>
          <ac:spMkLst>
            <pc:docMk/>
            <pc:sldMk cId="2169333473" sldId="273"/>
            <ac:spMk id="8" creationId="{6D9C4AD2-FA42-0BE3-6CC3-47E670D11BEF}"/>
          </ac:spMkLst>
        </pc:spChg>
        <pc:spChg chg="mod">
          <ac:chgData name="Kevin Stilts" userId="99c6032548666723" providerId="LiveId" clId="{FEB32421-CAD3-484C-A4EB-285E18B31B17}" dt="2024-04-20T20:12:37.373" v="123"/>
          <ac:spMkLst>
            <pc:docMk/>
            <pc:sldMk cId="2169333473" sldId="273"/>
            <ac:spMk id="9" creationId="{2FB765B2-21FC-2CF1-F8EC-D4B814FF3001}"/>
          </ac:spMkLst>
        </pc:spChg>
        <pc:spChg chg="mod">
          <ac:chgData name="Kevin Stilts" userId="99c6032548666723" providerId="LiveId" clId="{FEB32421-CAD3-484C-A4EB-285E18B31B17}" dt="2024-04-20T20:12:37.373" v="123"/>
          <ac:spMkLst>
            <pc:docMk/>
            <pc:sldMk cId="2169333473" sldId="273"/>
            <ac:spMk id="10" creationId="{215A298A-E142-0ECA-B0FB-66EFA3C67093}"/>
          </ac:spMkLst>
        </pc:spChg>
        <pc:grpChg chg="add mod">
          <ac:chgData name="Kevin Stilts" userId="99c6032548666723" providerId="LiveId" clId="{FEB32421-CAD3-484C-A4EB-285E18B31B17}" dt="2024-04-20T20:12:37.373" v="123"/>
          <ac:grpSpMkLst>
            <pc:docMk/>
            <pc:sldMk cId="2169333473" sldId="273"/>
            <ac:grpSpMk id="4" creationId="{70E22233-C4D4-A617-FA1B-9416D5DED71D}"/>
          </ac:grpSpMkLst>
        </pc:grpChg>
        <pc:grpChg chg="del">
          <ac:chgData name="Kevin Stilts" userId="99c6032548666723" providerId="LiveId" clId="{FEB32421-CAD3-484C-A4EB-285E18B31B17}" dt="2024-04-20T20:12:36.128" v="122" actId="478"/>
          <ac:grpSpMkLst>
            <pc:docMk/>
            <pc:sldMk cId="2169333473" sldId="273"/>
            <ac:grpSpMk id="31" creationId="{381A0504-3610-36BC-6851-BE7024CD9BBF}"/>
          </ac:grpSpMkLst>
        </pc:grpChg>
        <pc:picChg chg="mod">
          <ac:chgData name="Kevin Stilts" userId="99c6032548666723" providerId="LiveId" clId="{FEB32421-CAD3-484C-A4EB-285E18B31B17}" dt="2024-04-20T20:12:37.373" v="123"/>
          <ac:picMkLst>
            <pc:docMk/>
            <pc:sldMk cId="2169333473" sldId="273"/>
            <ac:picMk id="5" creationId="{5D3F5237-E9D4-E0AB-00B6-D0DE36F8221A}"/>
          </ac:picMkLst>
        </pc:picChg>
        <pc:picChg chg="mod">
          <ac:chgData name="Kevin Stilts" userId="99c6032548666723" providerId="LiveId" clId="{FEB32421-CAD3-484C-A4EB-285E18B31B17}" dt="2024-04-20T20:12:37.373" v="123"/>
          <ac:picMkLst>
            <pc:docMk/>
            <pc:sldMk cId="2169333473" sldId="273"/>
            <ac:picMk id="11" creationId="{F462879C-CABD-2FCB-09B4-74505E8994C7}"/>
          </ac:picMkLst>
        </pc:picChg>
        <pc:picChg chg="mod">
          <ac:chgData name="Kevin Stilts" userId="99c6032548666723" providerId="LiveId" clId="{FEB32421-CAD3-484C-A4EB-285E18B31B17}" dt="2024-04-20T20:12:37.373" v="123"/>
          <ac:picMkLst>
            <pc:docMk/>
            <pc:sldMk cId="2169333473" sldId="273"/>
            <ac:picMk id="12" creationId="{3166E000-0E90-0FE3-54E9-D60CB5AB43B9}"/>
          </ac:picMkLst>
        </pc:picChg>
        <pc:picChg chg="mod">
          <ac:chgData name="Kevin Stilts" userId="99c6032548666723" providerId="LiveId" clId="{FEB32421-CAD3-484C-A4EB-285E18B31B17}" dt="2024-04-20T20:12:37.373" v="123"/>
          <ac:picMkLst>
            <pc:docMk/>
            <pc:sldMk cId="2169333473" sldId="273"/>
            <ac:picMk id="18" creationId="{C453743D-8A45-37B3-C00D-17CB64CD4B05}"/>
          </ac:picMkLst>
        </pc:picChg>
      </pc:sldChg>
      <pc:sldChg chg="addSp delSp modSp">
        <pc:chgData name="Kevin Stilts" userId="99c6032548666723" providerId="LiveId" clId="{FEB32421-CAD3-484C-A4EB-285E18B31B17}" dt="2024-04-20T20:12:43.600" v="125"/>
        <pc:sldMkLst>
          <pc:docMk/>
          <pc:sldMk cId="663919929" sldId="274"/>
        </pc:sldMkLst>
        <pc:spChg chg="mod">
          <ac:chgData name="Kevin Stilts" userId="99c6032548666723" providerId="LiveId" clId="{FEB32421-CAD3-484C-A4EB-285E18B31B17}" dt="2024-04-20T20:12:43.600" v="125"/>
          <ac:spMkLst>
            <pc:docMk/>
            <pc:sldMk cId="663919929" sldId="274"/>
            <ac:spMk id="6" creationId="{4F15A96B-AEFB-3A0A-B0D6-18E1ADE81547}"/>
          </ac:spMkLst>
        </pc:spChg>
        <pc:spChg chg="mod">
          <ac:chgData name="Kevin Stilts" userId="99c6032548666723" providerId="LiveId" clId="{FEB32421-CAD3-484C-A4EB-285E18B31B17}" dt="2024-04-20T20:12:43.600" v="125"/>
          <ac:spMkLst>
            <pc:docMk/>
            <pc:sldMk cId="663919929" sldId="274"/>
            <ac:spMk id="7" creationId="{4CF09847-F46D-4508-A943-D352C00ECA93}"/>
          </ac:spMkLst>
        </pc:spChg>
        <pc:spChg chg="mod">
          <ac:chgData name="Kevin Stilts" userId="99c6032548666723" providerId="LiveId" clId="{FEB32421-CAD3-484C-A4EB-285E18B31B17}" dt="2024-04-20T20:12:43.600" v="125"/>
          <ac:spMkLst>
            <pc:docMk/>
            <pc:sldMk cId="663919929" sldId="274"/>
            <ac:spMk id="8" creationId="{0932A6DA-579E-1103-63F5-918C2C729337}"/>
          </ac:spMkLst>
        </pc:spChg>
        <pc:spChg chg="mod">
          <ac:chgData name="Kevin Stilts" userId="99c6032548666723" providerId="LiveId" clId="{FEB32421-CAD3-484C-A4EB-285E18B31B17}" dt="2024-04-20T20:12:43.600" v="125"/>
          <ac:spMkLst>
            <pc:docMk/>
            <pc:sldMk cId="663919929" sldId="274"/>
            <ac:spMk id="9" creationId="{996EB4A7-ED0D-2D25-B021-F3583F8219B0}"/>
          </ac:spMkLst>
        </pc:spChg>
        <pc:spChg chg="mod">
          <ac:chgData name="Kevin Stilts" userId="99c6032548666723" providerId="LiveId" clId="{FEB32421-CAD3-484C-A4EB-285E18B31B17}" dt="2024-04-20T20:12:43.600" v="125"/>
          <ac:spMkLst>
            <pc:docMk/>
            <pc:sldMk cId="663919929" sldId="274"/>
            <ac:spMk id="10" creationId="{01AF72C0-B6E1-0D62-B2CB-355227FFACA0}"/>
          </ac:spMkLst>
        </pc:spChg>
        <pc:grpChg chg="add mod">
          <ac:chgData name="Kevin Stilts" userId="99c6032548666723" providerId="LiveId" clId="{FEB32421-CAD3-484C-A4EB-285E18B31B17}" dt="2024-04-20T20:12:43.600" v="125"/>
          <ac:grpSpMkLst>
            <pc:docMk/>
            <pc:sldMk cId="663919929" sldId="274"/>
            <ac:grpSpMk id="4" creationId="{5BD68899-04A2-AF25-E5B6-2236BE002FED}"/>
          </ac:grpSpMkLst>
        </pc:grpChg>
        <pc:grpChg chg="del">
          <ac:chgData name="Kevin Stilts" userId="99c6032548666723" providerId="LiveId" clId="{FEB32421-CAD3-484C-A4EB-285E18B31B17}" dt="2024-04-20T20:12:42.691" v="124" actId="478"/>
          <ac:grpSpMkLst>
            <pc:docMk/>
            <pc:sldMk cId="663919929" sldId="274"/>
            <ac:grpSpMk id="31" creationId="{381A0504-3610-36BC-6851-BE7024CD9BBF}"/>
          </ac:grpSpMkLst>
        </pc:grpChg>
        <pc:picChg chg="mod">
          <ac:chgData name="Kevin Stilts" userId="99c6032548666723" providerId="LiveId" clId="{FEB32421-CAD3-484C-A4EB-285E18B31B17}" dt="2024-04-20T20:12:43.600" v="125"/>
          <ac:picMkLst>
            <pc:docMk/>
            <pc:sldMk cId="663919929" sldId="274"/>
            <ac:picMk id="5" creationId="{2A5E4DD6-6F1E-C26A-450B-958B54018F56}"/>
          </ac:picMkLst>
        </pc:picChg>
        <pc:picChg chg="mod">
          <ac:chgData name="Kevin Stilts" userId="99c6032548666723" providerId="LiveId" clId="{FEB32421-CAD3-484C-A4EB-285E18B31B17}" dt="2024-04-20T20:12:43.600" v="125"/>
          <ac:picMkLst>
            <pc:docMk/>
            <pc:sldMk cId="663919929" sldId="274"/>
            <ac:picMk id="11" creationId="{E7CFCF64-6DEE-17FC-9111-35427D250290}"/>
          </ac:picMkLst>
        </pc:picChg>
        <pc:picChg chg="mod">
          <ac:chgData name="Kevin Stilts" userId="99c6032548666723" providerId="LiveId" clId="{FEB32421-CAD3-484C-A4EB-285E18B31B17}" dt="2024-04-20T20:12:43.600" v="125"/>
          <ac:picMkLst>
            <pc:docMk/>
            <pc:sldMk cId="663919929" sldId="274"/>
            <ac:picMk id="12" creationId="{EEA8902F-0C29-8E46-94E6-99F82A3EFC1F}"/>
          </ac:picMkLst>
        </pc:picChg>
        <pc:picChg chg="mod">
          <ac:chgData name="Kevin Stilts" userId="99c6032548666723" providerId="LiveId" clId="{FEB32421-CAD3-484C-A4EB-285E18B31B17}" dt="2024-04-20T20:12:43.600" v="125"/>
          <ac:picMkLst>
            <pc:docMk/>
            <pc:sldMk cId="663919929" sldId="274"/>
            <ac:picMk id="18" creationId="{5D7CD93B-A4AA-92AA-7550-21DA8367E63F}"/>
          </ac:picMkLst>
        </pc:picChg>
      </pc:sldChg>
      <pc:sldChg chg="addSp delSp modSp">
        <pc:chgData name="Kevin Stilts" userId="99c6032548666723" providerId="LiveId" clId="{FEB32421-CAD3-484C-A4EB-285E18B31B17}" dt="2024-04-20T21:21:19.431" v="927" actId="20577"/>
        <pc:sldMkLst>
          <pc:docMk/>
          <pc:sldMk cId="809510059" sldId="275"/>
        </pc:sldMkLst>
        <pc:spChg chg="mod">
          <ac:chgData name="Kevin Stilts" userId="99c6032548666723" providerId="LiveId" clId="{FEB32421-CAD3-484C-A4EB-285E18B31B17}" dt="2024-04-20T21:21:19.431" v="927" actId="20577"/>
          <ac:spMkLst>
            <pc:docMk/>
            <pc:sldMk cId="809510059" sldId="275"/>
            <ac:spMk id="3" creationId="{ADB34AC6-C037-69CF-7E6C-CB51257FACC1}"/>
          </ac:spMkLst>
        </pc:spChg>
        <pc:spChg chg="mod">
          <ac:chgData name="Kevin Stilts" userId="99c6032548666723" providerId="LiveId" clId="{FEB32421-CAD3-484C-A4EB-285E18B31B17}" dt="2024-04-20T20:12:48.629" v="127"/>
          <ac:spMkLst>
            <pc:docMk/>
            <pc:sldMk cId="809510059" sldId="275"/>
            <ac:spMk id="6" creationId="{9FC3BB8C-EACA-85A1-0B38-6E7320290980}"/>
          </ac:spMkLst>
        </pc:spChg>
        <pc:spChg chg="mod">
          <ac:chgData name="Kevin Stilts" userId="99c6032548666723" providerId="LiveId" clId="{FEB32421-CAD3-484C-A4EB-285E18B31B17}" dt="2024-04-20T20:12:48.629" v="127"/>
          <ac:spMkLst>
            <pc:docMk/>
            <pc:sldMk cId="809510059" sldId="275"/>
            <ac:spMk id="7" creationId="{6B60E676-E4C7-EF4E-861B-1A5CEED15AE2}"/>
          </ac:spMkLst>
        </pc:spChg>
        <pc:spChg chg="mod">
          <ac:chgData name="Kevin Stilts" userId="99c6032548666723" providerId="LiveId" clId="{FEB32421-CAD3-484C-A4EB-285E18B31B17}" dt="2024-04-20T20:12:48.629" v="127"/>
          <ac:spMkLst>
            <pc:docMk/>
            <pc:sldMk cId="809510059" sldId="275"/>
            <ac:spMk id="8" creationId="{B24FC0BC-A1D6-81FB-9CAC-E6BE05DD398A}"/>
          </ac:spMkLst>
        </pc:spChg>
        <pc:spChg chg="mod">
          <ac:chgData name="Kevin Stilts" userId="99c6032548666723" providerId="LiveId" clId="{FEB32421-CAD3-484C-A4EB-285E18B31B17}" dt="2024-04-20T20:12:48.629" v="127"/>
          <ac:spMkLst>
            <pc:docMk/>
            <pc:sldMk cId="809510059" sldId="275"/>
            <ac:spMk id="9" creationId="{B3E82054-D775-C536-6040-B2F7E4562660}"/>
          </ac:spMkLst>
        </pc:spChg>
        <pc:spChg chg="mod">
          <ac:chgData name="Kevin Stilts" userId="99c6032548666723" providerId="LiveId" clId="{FEB32421-CAD3-484C-A4EB-285E18B31B17}" dt="2024-04-20T20:12:48.629" v="127"/>
          <ac:spMkLst>
            <pc:docMk/>
            <pc:sldMk cId="809510059" sldId="275"/>
            <ac:spMk id="10" creationId="{5F004F7B-F111-FDF9-F7C3-7663C985DD3A}"/>
          </ac:spMkLst>
        </pc:spChg>
        <pc:grpChg chg="add mod">
          <ac:chgData name="Kevin Stilts" userId="99c6032548666723" providerId="LiveId" clId="{FEB32421-CAD3-484C-A4EB-285E18B31B17}" dt="2024-04-20T20:12:48.629" v="127"/>
          <ac:grpSpMkLst>
            <pc:docMk/>
            <pc:sldMk cId="809510059" sldId="275"/>
            <ac:grpSpMk id="4" creationId="{65F60E38-202B-29AC-4654-53E331E11E9D}"/>
          </ac:grpSpMkLst>
        </pc:grpChg>
        <pc:grpChg chg="del">
          <ac:chgData name="Kevin Stilts" userId="99c6032548666723" providerId="LiveId" clId="{FEB32421-CAD3-484C-A4EB-285E18B31B17}" dt="2024-04-20T20:12:47.247" v="126" actId="478"/>
          <ac:grpSpMkLst>
            <pc:docMk/>
            <pc:sldMk cId="809510059" sldId="275"/>
            <ac:grpSpMk id="31" creationId="{381A0504-3610-36BC-6851-BE7024CD9BBF}"/>
          </ac:grpSpMkLst>
        </pc:grpChg>
        <pc:picChg chg="mod">
          <ac:chgData name="Kevin Stilts" userId="99c6032548666723" providerId="LiveId" clId="{FEB32421-CAD3-484C-A4EB-285E18B31B17}" dt="2024-04-20T20:12:48.629" v="127"/>
          <ac:picMkLst>
            <pc:docMk/>
            <pc:sldMk cId="809510059" sldId="275"/>
            <ac:picMk id="5" creationId="{30EC59D4-2B3F-73E8-5BA7-96A8E19A7FA7}"/>
          </ac:picMkLst>
        </pc:picChg>
        <pc:picChg chg="mod">
          <ac:chgData name="Kevin Stilts" userId="99c6032548666723" providerId="LiveId" clId="{FEB32421-CAD3-484C-A4EB-285E18B31B17}" dt="2024-04-20T20:12:48.629" v="127"/>
          <ac:picMkLst>
            <pc:docMk/>
            <pc:sldMk cId="809510059" sldId="275"/>
            <ac:picMk id="11" creationId="{ECB5F2C2-9249-3D31-6BA4-1252EC167494}"/>
          </ac:picMkLst>
        </pc:picChg>
        <pc:picChg chg="mod">
          <ac:chgData name="Kevin Stilts" userId="99c6032548666723" providerId="LiveId" clId="{FEB32421-CAD3-484C-A4EB-285E18B31B17}" dt="2024-04-20T20:12:48.629" v="127"/>
          <ac:picMkLst>
            <pc:docMk/>
            <pc:sldMk cId="809510059" sldId="275"/>
            <ac:picMk id="12" creationId="{57614D26-D15B-5E2C-AB58-6FC06A6AC109}"/>
          </ac:picMkLst>
        </pc:picChg>
        <pc:picChg chg="mod">
          <ac:chgData name="Kevin Stilts" userId="99c6032548666723" providerId="LiveId" clId="{FEB32421-CAD3-484C-A4EB-285E18B31B17}" dt="2024-04-20T20:12:48.629" v="127"/>
          <ac:picMkLst>
            <pc:docMk/>
            <pc:sldMk cId="809510059" sldId="275"/>
            <ac:picMk id="18" creationId="{AB42E2A7-0CA1-3041-5745-23B8D21EEC7C}"/>
          </ac:picMkLst>
        </pc:picChg>
      </pc:sldChg>
      <pc:sldChg chg="addSp delSp modSp mod">
        <pc:chgData name="Kevin Stilts" userId="99c6032548666723" providerId="LiveId" clId="{FEB32421-CAD3-484C-A4EB-285E18B31B17}" dt="2024-04-20T21:21:08.367" v="924" actId="6549"/>
        <pc:sldMkLst>
          <pc:docMk/>
          <pc:sldMk cId="57287491" sldId="276"/>
        </pc:sldMkLst>
        <pc:spChg chg="mod">
          <ac:chgData name="Kevin Stilts" userId="99c6032548666723" providerId="LiveId" clId="{FEB32421-CAD3-484C-A4EB-285E18B31B17}" dt="2024-04-20T21:21:08.367" v="924" actId="6549"/>
          <ac:spMkLst>
            <pc:docMk/>
            <pc:sldMk cId="57287491" sldId="276"/>
            <ac:spMk id="3" creationId="{ADB34AC6-C037-69CF-7E6C-CB51257FACC1}"/>
          </ac:spMkLst>
        </pc:spChg>
        <pc:spChg chg="mod">
          <ac:chgData name="Kevin Stilts" userId="99c6032548666723" providerId="LiveId" clId="{FEB32421-CAD3-484C-A4EB-285E18B31B17}" dt="2024-04-20T20:12:53.467" v="129"/>
          <ac:spMkLst>
            <pc:docMk/>
            <pc:sldMk cId="57287491" sldId="276"/>
            <ac:spMk id="6" creationId="{0FD8C497-D883-1CFF-5908-FE5F994C22A3}"/>
          </ac:spMkLst>
        </pc:spChg>
        <pc:spChg chg="mod">
          <ac:chgData name="Kevin Stilts" userId="99c6032548666723" providerId="LiveId" clId="{FEB32421-CAD3-484C-A4EB-285E18B31B17}" dt="2024-04-20T20:12:53.467" v="129"/>
          <ac:spMkLst>
            <pc:docMk/>
            <pc:sldMk cId="57287491" sldId="276"/>
            <ac:spMk id="7" creationId="{1E77123F-524C-7078-37A8-18A3F5FC174E}"/>
          </ac:spMkLst>
        </pc:spChg>
        <pc:spChg chg="mod">
          <ac:chgData name="Kevin Stilts" userId="99c6032548666723" providerId="LiveId" clId="{FEB32421-CAD3-484C-A4EB-285E18B31B17}" dt="2024-04-20T20:12:53.467" v="129"/>
          <ac:spMkLst>
            <pc:docMk/>
            <pc:sldMk cId="57287491" sldId="276"/>
            <ac:spMk id="8" creationId="{D67DD400-A745-78E6-36BC-01F89B89DD9D}"/>
          </ac:spMkLst>
        </pc:spChg>
        <pc:spChg chg="mod">
          <ac:chgData name="Kevin Stilts" userId="99c6032548666723" providerId="LiveId" clId="{FEB32421-CAD3-484C-A4EB-285E18B31B17}" dt="2024-04-20T20:12:53.467" v="129"/>
          <ac:spMkLst>
            <pc:docMk/>
            <pc:sldMk cId="57287491" sldId="276"/>
            <ac:spMk id="9" creationId="{25B4C846-BCC0-2D59-4D54-6FF4CA397A52}"/>
          </ac:spMkLst>
        </pc:spChg>
        <pc:spChg chg="mod">
          <ac:chgData name="Kevin Stilts" userId="99c6032548666723" providerId="LiveId" clId="{FEB32421-CAD3-484C-A4EB-285E18B31B17}" dt="2024-04-20T20:12:53.467" v="129"/>
          <ac:spMkLst>
            <pc:docMk/>
            <pc:sldMk cId="57287491" sldId="276"/>
            <ac:spMk id="10" creationId="{533C5C00-182D-A400-AF4F-A85CD6FBCD6E}"/>
          </ac:spMkLst>
        </pc:spChg>
        <pc:spChg chg="mod">
          <ac:chgData name="Kevin Stilts" userId="99c6032548666723" providerId="LiveId" clId="{FEB32421-CAD3-484C-A4EB-285E18B31B17}" dt="2024-04-20T20:04:14.792" v="29" actId="1076"/>
          <ac:spMkLst>
            <pc:docMk/>
            <pc:sldMk cId="57287491" sldId="276"/>
            <ac:spMk id="14" creationId="{9A491402-545D-5649-303D-88CAFB085A58}"/>
          </ac:spMkLst>
        </pc:spChg>
        <pc:spChg chg="mod">
          <ac:chgData name="Kevin Stilts" userId="99c6032548666723" providerId="LiveId" clId="{FEB32421-CAD3-484C-A4EB-285E18B31B17}" dt="2024-04-20T20:04:14.792" v="29" actId="1076"/>
          <ac:spMkLst>
            <pc:docMk/>
            <pc:sldMk cId="57287491" sldId="276"/>
            <ac:spMk id="15" creationId="{ABE90184-F940-F8A9-8CDD-3DDCF2421F35}"/>
          </ac:spMkLst>
        </pc:spChg>
        <pc:spChg chg="del">
          <ac:chgData name="Kevin Stilts" userId="99c6032548666723" providerId="LiveId" clId="{FEB32421-CAD3-484C-A4EB-285E18B31B17}" dt="2024-04-20T20:04:04.413" v="22" actId="478"/>
          <ac:spMkLst>
            <pc:docMk/>
            <pc:sldMk cId="57287491" sldId="276"/>
            <ac:spMk id="20" creationId="{DF0C83BE-785F-76AA-BED7-4D8010CEC8CD}"/>
          </ac:spMkLst>
        </pc:spChg>
        <pc:spChg chg="del mod">
          <ac:chgData name="Kevin Stilts" userId="99c6032548666723" providerId="LiveId" clId="{FEB32421-CAD3-484C-A4EB-285E18B31B17}" dt="2024-04-20T20:04:09.140" v="25" actId="478"/>
          <ac:spMkLst>
            <pc:docMk/>
            <pc:sldMk cId="57287491" sldId="276"/>
            <ac:spMk id="21" creationId="{8BC72960-9371-D474-008A-28BB9CD42DE9}"/>
          </ac:spMkLst>
        </pc:spChg>
        <pc:grpChg chg="add mod">
          <ac:chgData name="Kevin Stilts" userId="99c6032548666723" providerId="LiveId" clId="{FEB32421-CAD3-484C-A4EB-285E18B31B17}" dt="2024-04-20T20:12:53.467" v="129"/>
          <ac:grpSpMkLst>
            <pc:docMk/>
            <pc:sldMk cId="57287491" sldId="276"/>
            <ac:grpSpMk id="4" creationId="{441B06B0-7BCD-397A-7A40-C2DB16E99BEE}"/>
          </ac:grpSpMkLst>
        </pc:grpChg>
        <pc:grpChg chg="del mod">
          <ac:chgData name="Kevin Stilts" userId="99c6032548666723" providerId="LiveId" clId="{FEB32421-CAD3-484C-A4EB-285E18B31B17}" dt="2024-04-20T20:12:52.608" v="128" actId="478"/>
          <ac:grpSpMkLst>
            <pc:docMk/>
            <pc:sldMk cId="57287491" sldId="276"/>
            <ac:grpSpMk id="31" creationId="{381A0504-3610-36BC-6851-BE7024CD9BBF}"/>
          </ac:grpSpMkLst>
        </pc:grpChg>
        <pc:picChg chg="mod">
          <ac:chgData name="Kevin Stilts" userId="99c6032548666723" providerId="LiveId" clId="{FEB32421-CAD3-484C-A4EB-285E18B31B17}" dt="2024-04-20T20:12:53.467" v="129"/>
          <ac:picMkLst>
            <pc:docMk/>
            <pc:sldMk cId="57287491" sldId="276"/>
            <ac:picMk id="5" creationId="{A9CB712E-60B7-57B0-A91F-4CAD6864D0F9}"/>
          </ac:picMkLst>
        </pc:picChg>
        <pc:picChg chg="mod">
          <ac:chgData name="Kevin Stilts" userId="99c6032548666723" providerId="LiveId" clId="{FEB32421-CAD3-484C-A4EB-285E18B31B17}" dt="2024-04-20T20:12:53.467" v="129"/>
          <ac:picMkLst>
            <pc:docMk/>
            <pc:sldMk cId="57287491" sldId="276"/>
            <ac:picMk id="11" creationId="{24DA7196-8B9B-05E0-541E-4B8B60AC7962}"/>
          </ac:picMkLst>
        </pc:picChg>
        <pc:picChg chg="mod">
          <ac:chgData name="Kevin Stilts" userId="99c6032548666723" providerId="LiveId" clId="{FEB32421-CAD3-484C-A4EB-285E18B31B17}" dt="2024-04-20T20:12:53.467" v="129"/>
          <ac:picMkLst>
            <pc:docMk/>
            <pc:sldMk cId="57287491" sldId="276"/>
            <ac:picMk id="12" creationId="{42EACBE0-69FB-8BF8-D0A9-968EAA84C199}"/>
          </ac:picMkLst>
        </pc:picChg>
        <pc:picChg chg="mod">
          <ac:chgData name="Kevin Stilts" userId="99c6032548666723" providerId="LiveId" clId="{FEB32421-CAD3-484C-A4EB-285E18B31B17}" dt="2024-04-20T20:04:14.792" v="29" actId="1076"/>
          <ac:picMkLst>
            <pc:docMk/>
            <pc:sldMk cId="57287491" sldId="276"/>
            <ac:picMk id="13" creationId="{943B370E-7E48-443E-333A-94B34B428931}"/>
          </ac:picMkLst>
        </pc:picChg>
        <pc:picChg chg="mod">
          <ac:chgData name="Kevin Stilts" userId="99c6032548666723" providerId="LiveId" clId="{FEB32421-CAD3-484C-A4EB-285E18B31B17}" dt="2024-04-20T20:04:14.792" v="29" actId="1076"/>
          <ac:picMkLst>
            <pc:docMk/>
            <pc:sldMk cId="57287491" sldId="276"/>
            <ac:picMk id="16" creationId="{01B6138D-6CDA-A5C0-102B-C3C97C7A2C91}"/>
          </ac:picMkLst>
        </pc:picChg>
        <pc:picChg chg="mod">
          <ac:chgData name="Kevin Stilts" userId="99c6032548666723" providerId="LiveId" clId="{FEB32421-CAD3-484C-A4EB-285E18B31B17}" dt="2024-04-20T20:04:14.792" v="29" actId="1076"/>
          <ac:picMkLst>
            <pc:docMk/>
            <pc:sldMk cId="57287491" sldId="276"/>
            <ac:picMk id="17" creationId="{C0F86EA2-7FDD-1502-EC1B-BA92001544F8}"/>
          </ac:picMkLst>
        </pc:picChg>
        <pc:picChg chg="mod">
          <ac:chgData name="Kevin Stilts" userId="99c6032548666723" providerId="LiveId" clId="{FEB32421-CAD3-484C-A4EB-285E18B31B17}" dt="2024-04-20T20:12:53.467" v="129"/>
          <ac:picMkLst>
            <pc:docMk/>
            <pc:sldMk cId="57287491" sldId="276"/>
            <ac:picMk id="18" creationId="{EBBC1237-DF61-D6C9-6139-45B8F90A5DF4}"/>
          </ac:picMkLst>
        </pc:picChg>
        <pc:picChg chg="mod">
          <ac:chgData name="Kevin Stilts" userId="99c6032548666723" providerId="LiveId" clId="{FEB32421-CAD3-484C-A4EB-285E18B31B17}" dt="2024-04-20T20:04:14.792" v="29" actId="1076"/>
          <ac:picMkLst>
            <pc:docMk/>
            <pc:sldMk cId="57287491" sldId="276"/>
            <ac:picMk id="19" creationId="{2721D979-757C-919A-B61E-DB19E7D5C737}"/>
          </ac:picMkLst>
        </pc:picChg>
        <pc:picChg chg="del">
          <ac:chgData name="Kevin Stilts" userId="99c6032548666723" providerId="LiveId" clId="{FEB32421-CAD3-484C-A4EB-285E18B31B17}" dt="2024-04-20T20:04:01.235" v="21" actId="478"/>
          <ac:picMkLst>
            <pc:docMk/>
            <pc:sldMk cId="57287491" sldId="276"/>
            <ac:picMk id="24" creationId="{EF6C5F2C-CE6A-43B4-BE3C-07D4A5A307E1}"/>
          </ac:picMkLst>
        </pc:picChg>
        <pc:picChg chg="del">
          <ac:chgData name="Kevin Stilts" userId="99c6032548666723" providerId="LiveId" clId="{FEB32421-CAD3-484C-A4EB-285E18B31B17}" dt="2024-04-20T20:03:59.506" v="20" actId="478"/>
          <ac:picMkLst>
            <pc:docMk/>
            <pc:sldMk cId="57287491" sldId="276"/>
            <ac:picMk id="26" creationId="{5E756AD7-E39F-B1B1-D355-2595F3AF30D3}"/>
          </ac:picMkLst>
        </pc:picChg>
      </pc:sldChg>
      <pc:sldChg chg="addSp delSp modSp mod modAnim modNotesTx">
        <pc:chgData name="Kevin Stilts" userId="99c6032548666723" providerId="LiveId" clId="{FEB32421-CAD3-484C-A4EB-285E18B31B17}" dt="2024-04-20T20:46:10.714" v="558" actId="478"/>
        <pc:sldMkLst>
          <pc:docMk/>
          <pc:sldMk cId="2049065784" sldId="277"/>
        </pc:sldMkLst>
        <pc:spChg chg="del">
          <ac:chgData name="Kevin Stilts" userId="99c6032548666723" providerId="LiveId" clId="{FEB32421-CAD3-484C-A4EB-285E18B31B17}" dt="2024-04-20T20:46:10.714" v="558" actId="478"/>
          <ac:spMkLst>
            <pc:docMk/>
            <pc:sldMk cId="2049065784" sldId="277"/>
            <ac:spMk id="3" creationId="{30874750-EAD2-242A-641C-B94A39FD9780}"/>
          </ac:spMkLst>
        </pc:spChg>
        <pc:spChg chg="mod">
          <ac:chgData name="Kevin Stilts" userId="99c6032548666723" providerId="LiveId" clId="{FEB32421-CAD3-484C-A4EB-285E18B31B17}" dt="2024-04-20T20:16:46.138" v="338" actId="164"/>
          <ac:spMkLst>
            <pc:docMk/>
            <pc:sldMk cId="2049065784" sldId="277"/>
            <ac:spMk id="11" creationId="{2CAED46D-EC23-4619-8EC8-302BF2500602}"/>
          </ac:spMkLst>
        </pc:spChg>
        <pc:spChg chg="mod">
          <ac:chgData name="Kevin Stilts" userId="99c6032548666723" providerId="LiveId" clId="{FEB32421-CAD3-484C-A4EB-285E18B31B17}" dt="2024-04-20T20:16:46.138" v="338" actId="164"/>
          <ac:spMkLst>
            <pc:docMk/>
            <pc:sldMk cId="2049065784" sldId="277"/>
            <ac:spMk id="12" creationId="{D5986482-4F00-2D2A-3F66-CFFEDEC1F3DD}"/>
          </ac:spMkLst>
        </pc:spChg>
        <pc:spChg chg="mod">
          <ac:chgData name="Kevin Stilts" userId="99c6032548666723" providerId="LiveId" clId="{FEB32421-CAD3-484C-A4EB-285E18B31B17}" dt="2024-04-20T20:16:46.138" v="338" actId="164"/>
          <ac:spMkLst>
            <pc:docMk/>
            <pc:sldMk cId="2049065784" sldId="277"/>
            <ac:spMk id="13" creationId="{778C589B-1BE5-F8D9-FDC5-189184EE49DE}"/>
          </ac:spMkLst>
        </pc:spChg>
        <pc:spChg chg="add mod">
          <ac:chgData name="Kevin Stilts" userId="99c6032548666723" providerId="LiveId" clId="{FEB32421-CAD3-484C-A4EB-285E18B31B17}" dt="2024-04-20T20:45:43.649" v="553" actId="164"/>
          <ac:spMkLst>
            <pc:docMk/>
            <pc:sldMk cId="2049065784" sldId="277"/>
            <ac:spMk id="15" creationId="{9069AD52-0F62-F51A-5C34-45CD4A85CC7A}"/>
          </ac:spMkLst>
        </pc:spChg>
        <pc:grpChg chg="mod">
          <ac:chgData name="Kevin Stilts" userId="99c6032548666723" providerId="LiveId" clId="{FEB32421-CAD3-484C-A4EB-285E18B31B17}" dt="2024-04-20T20:45:43.649" v="553" actId="164"/>
          <ac:grpSpMkLst>
            <pc:docMk/>
            <pc:sldMk cId="2049065784" sldId="277"/>
            <ac:grpSpMk id="4" creationId="{93B129C7-BB36-BB65-B16D-8EDE974D8F55}"/>
          </ac:grpSpMkLst>
        </pc:grpChg>
        <pc:grpChg chg="add mod">
          <ac:chgData name="Kevin Stilts" userId="99c6032548666723" providerId="LiveId" clId="{FEB32421-CAD3-484C-A4EB-285E18B31B17}" dt="2024-04-20T20:16:46.138" v="338" actId="164"/>
          <ac:grpSpMkLst>
            <pc:docMk/>
            <pc:sldMk cId="2049065784" sldId="277"/>
            <ac:grpSpMk id="14" creationId="{C1D65C9B-E346-2250-BCDC-491E27E78CDC}"/>
          </ac:grpSpMkLst>
        </pc:grpChg>
        <pc:grpChg chg="add mod">
          <ac:chgData name="Kevin Stilts" userId="99c6032548666723" providerId="LiveId" clId="{FEB32421-CAD3-484C-A4EB-285E18B31B17}" dt="2024-04-20T20:46:04.616" v="557" actId="167"/>
          <ac:grpSpMkLst>
            <pc:docMk/>
            <pc:sldMk cId="2049065784" sldId="277"/>
            <ac:grpSpMk id="16" creationId="{BEE579B3-BEF3-A64B-1FDA-1620B43BBF8B}"/>
          </ac:grpSpMkLst>
        </pc:grpChg>
      </pc:sldChg>
      <pc:sldChg chg="modNotesTx">
        <pc:chgData name="Kevin Stilts" userId="99c6032548666723" providerId="LiveId" clId="{FEB32421-CAD3-484C-A4EB-285E18B31B17}" dt="2024-04-20T20:56:25.576" v="606" actId="20577"/>
        <pc:sldMkLst>
          <pc:docMk/>
          <pc:sldMk cId="1096734986" sldId="287"/>
        </pc:sldMkLst>
      </pc:sldChg>
      <pc:sldChg chg="add modNotesTx">
        <pc:chgData name="Kevin Stilts" userId="99c6032548666723" providerId="LiveId" clId="{FEB32421-CAD3-484C-A4EB-285E18B31B17}" dt="2024-04-20T21:29:52.380" v="1673" actId="20577"/>
        <pc:sldMkLst>
          <pc:docMk/>
          <pc:sldMk cId="26429233"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8E18A-C692-4354-8179-2C687EFD9B86}" type="datetimeFigureOut">
              <a:rPr lang="en-US" smtClean="0"/>
              <a:t>4/20/2024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A656B-3130-4DC6-8E86-123F6DACE8F5}" type="slidenum">
              <a:rPr lang="en-US" smtClean="0"/>
              <a:t>‹#›</a:t>
            </a:fld>
            <a:endParaRPr lang="en-US"/>
          </a:p>
        </p:txBody>
      </p:sp>
    </p:spTree>
    <p:extLst>
      <p:ext uri="{BB962C8B-B14F-4D97-AF65-F5344CB8AC3E}">
        <p14:creationId xmlns:p14="http://schemas.microsoft.com/office/powerpoint/2010/main" val="1981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Thankful for opportunity.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Adam called me this past Sunday, I had an idea for my May sermon but didn’t have a sermon yet as I have been working with Levi on a subject for a sermon for when we go to the Philippines.  He told me he wanted to preach about the Moon and how the Christian reflects the light of Christ and how he had been developing a Wednesday night invitation in preparation for it.  Lord-willing, he will present that invitation on Wednesday night in a couple weeks.</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after our experience Monday before last, I decided I would help him by taking his idea, putting a twist on it</a:t>
            </a:r>
            <a:r>
              <a:rPr lang="en-US" sz="1800" kern="100">
                <a:effectLst/>
                <a:latin typeface="Calibri" panose="020F0502020204030204" pitchFamily="34" charset="0"/>
                <a:ea typeface="Calibri" panose="020F0502020204030204" pitchFamily="34" charset="0"/>
                <a:cs typeface="Times New Roman" panose="02020603050405020304" pitchFamily="18" charset="0"/>
              </a:rPr>
              <a:t>, and now preaching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a:t>
            </a:r>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2</a:t>
            </a:fld>
            <a:endParaRPr lang="en-US"/>
          </a:p>
        </p:txBody>
      </p:sp>
    </p:spTree>
    <p:extLst>
      <p:ext uri="{BB962C8B-B14F-4D97-AF65-F5344CB8AC3E}">
        <p14:creationId xmlns:p14="http://schemas.microsoft.com/office/powerpoint/2010/main" val="138147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12</a:t>
            </a:fld>
            <a:endParaRPr lang="en-US"/>
          </a:p>
        </p:txBody>
      </p:sp>
    </p:spTree>
    <p:extLst>
      <p:ext uri="{BB962C8B-B14F-4D97-AF65-F5344CB8AC3E}">
        <p14:creationId xmlns:p14="http://schemas.microsoft.com/office/powerpoint/2010/main" val="283729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13</a:t>
            </a:fld>
            <a:endParaRPr lang="en-US"/>
          </a:p>
        </p:txBody>
      </p:sp>
    </p:spTree>
    <p:extLst>
      <p:ext uri="{BB962C8B-B14F-4D97-AF65-F5344CB8AC3E}">
        <p14:creationId xmlns:p14="http://schemas.microsoft.com/office/powerpoint/2010/main" val="183334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14</a:t>
            </a:fld>
            <a:endParaRPr lang="en-US"/>
          </a:p>
        </p:txBody>
      </p:sp>
    </p:spTree>
    <p:extLst>
      <p:ext uri="{BB962C8B-B14F-4D97-AF65-F5344CB8AC3E}">
        <p14:creationId xmlns:p14="http://schemas.microsoft.com/office/powerpoint/2010/main" val="145656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15</a:t>
            </a:fld>
            <a:endParaRPr lang="en-US"/>
          </a:p>
        </p:txBody>
      </p:sp>
    </p:spTree>
    <p:extLst>
      <p:ext uri="{BB962C8B-B14F-4D97-AF65-F5344CB8AC3E}">
        <p14:creationId xmlns:p14="http://schemas.microsoft.com/office/powerpoint/2010/main" val="67395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16</a:t>
            </a:fld>
            <a:endParaRPr lang="en-US"/>
          </a:p>
        </p:txBody>
      </p:sp>
    </p:spTree>
    <p:extLst>
      <p:ext uri="{BB962C8B-B14F-4D97-AF65-F5344CB8AC3E}">
        <p14:creationId xmlns:p14="http://schemas.microsoft.com/office/powerpoint/2010/main" val="292243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17</a:t>
            </a:fld>
            <a:endParaRPr lang="en-US"/>
          </a:p>
        </p:txBody>
      </p:sp>
    </p:spTree>
    <p:extLst>
      <p:ext uri="{BB962C8B-B14F-4D97-AF65-F5344CB8AC3E}">
        <p14:creationId xmlns:p14="http://schemas.microsoft.com/office/powerpoint/2010/main" val="37891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19</a:t>
            </a:fld>
            <a:endParaRPr lang="en-US"/>
          </a:p>
        </p:txBody>
      </p:sp>
    </p:spTree>
    <p:extLst>
      <p:ext uri="{BB962C8B-B14F-4D97-AF65-F5344CB8AC3E}">
        <p14:creationId xmlns:p14="http://schemas.microsoft.com/office/powerpoint/2010/main" val="213720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21</a:t>
            </a:fld>
            <a:endParaRPr lang="en-US"/>
          </a:p>
        </p:txBody>
      </p:sp>
    </p:spTree>
    <p:extLst>
      <p:ext uri="{BB962C8B-B14F-4D97-AF65-F5344CB8AC3E}">
        <p14:creationId xmlns:p14="http://schemas.microsoft.com/office/powerpoint/2010/main" val="391415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 miraculous calling….</a:t>
            </a:r>
          </a:p>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22</a:t>
            </a:fld>
            <a:endParaRPr lang="en-US"/>
          </a:p>
        </p:txBody>
      </p:sp>
    </p:spTree>
    <p:extLst>
      <p:ext uri="{BB962C8B-B14F-4D97-AF65-F5344CB8AC3E}">
        <p14:creationId xmlns:p14="http://schemas.microsoft.com/office/powerpoint/2010/main" val="4067433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23</a:t>
            </a:fld>
            <a:endParaRPr lang="en-US"/>
          </a:p>
        </p:txBody>
      </p:sp>
    </p:spTree>
    <p:extLst>
      <p:ext uri="{BB962C8B-B14F-4D97-AF65-F5344CB8AC3E}">
        <p14:creationId xmlns:p14="http://schemas.microsoft.com/office/powerpoint/2010/main" val="23644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3</a:t>
            </a:fld>
            <a:endParaRPr lang="en-US"/>
          </a:p>
        </p:txBody>
      </p:sp>
    </p:spTree>
    <p:extLst>
      <p:ext uri="{BB962C8B-B14F-4D97-AF65-F5344CB8AC3E}">
        <p14:creationId xmlns:p14="http://schemas.microsoft.com/office/powerpoint/2010/main" val="510271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25</a:t>
            </a:fld>
            <a:endParaRPr lang="en-US"/>
          </a:p>
        </p:txBody>
      </p:sp>
    </p:spTree>
    <p:extLst>
      <p:ext uri="{BB962C8B-B14F-4D97-AF65-F5344CB8AC3E}">
        <p14:creationId xmlns:p14="http://schemas.microsoft.com/office/powerpoint/2010/main" val="4104632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27</a:t>
            </a:fld>
            <a:endParaRPr lang="en-US"/>
          </a:p>
        </p:txBody>
      </p:sp>
    </p:spTree>
    <p:extLst>
      <p:ext uri="{BB962C8B-B14F-4D97-AF65-F5344CB8AC3E}">
        <p14:creationId xmlns:p14="http://schemas.microsoft.com/office/powerpoint/2010/main" val="2631804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29</a:t>
            </a:fld>
            <a:endParaRPr lang="en-US"/>
          </a:p>
        </p:txBody>
      </p:sp>
    </p:spTree>
    <p:extLst>
      <p:ext uri="{BB962C8B-B14F-4D97-AF65-F5344CB8AC3E}">
        <p14:creationId xmlns:p14="http://schemas.microsoft.com/office/powerpoint/2010/main" val="3821926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30</a:t>
            </a:fld>
            <a:endParaRPr lang="en-US"/>
          </a:p>
        </p:txBody>
      </p:sp>
    </p:spTree>
    <p:extLst>
      <p:ext uri="{BB962C8B-B14F-4D97-AF65-F5344CB8AC3E}">
        <p14:creationId xmlns:p14="http://schemas.microsoft.com/office/powerpoint/2010/main" val="2041475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31</a:t>
            </a:fld>
            <a:endParaRPr lang="en-US"/>
          </a:p>
        </p:txBody>
      </p:sp>
    </p:spTree>
    <p:extLst>
      <p:ext uri="{BB962C8B-B14F-4D97-AF65-F5344CB8AC3E}">
        <p14:creationId xmlns:p14="http://schemas.microsoft.com/office/powerpoint/2010/main" val="2655491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33</a:t>
            </a:fld>
            <a:endParaRPr lang="en-US"/>
          </a:p>
        </p:txBody>
      </p:sp>
    </p:spTree>
    <p:extLst>
      <p:ext uri="{BB962C8B-B14F-4D97-AF65-F5344CB8AC3E}">
        <p14:creationId xmlns:p14="http://schemas.microsoft.com/office/powerpoint/2010/main" val="1864117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35</a:t>
            </a:fld>
            <a:endParaRPr lang="en-US"/>
          </a:p>
        </p:txBody>
      </p:sp>
    </p:spTree>
    <p:extLst>
      <p:ext uri="{BB962C8B-B14F-4D97-AF65-F5344CB8AC3E}">
        <p14:creationId xmlns:p14="http://schemas.microsoft.com/office/powerpoint/2010/main" val="1146087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37</a:t>
            </a:fld>
            <a:endParaRPr lang="en-US"/>
          </a:p>
        </p:txBody>
      </p:sp>
    </p:spTree>
    <p:extLst>
      <p:ext uri="{BB962C8B-B14F-4D97-AF65-F5344CB8AC3E}">
        <p14:creationId xmlns:p14="http://schemas.microsoft.com/office/powerpoint/2010/main" val="4032535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39</a:t>
            </a:fld>
            <a:endParaRPr lang="en-US"/>
          </a:p>
        </p:txBody>
      </p:sp>
    </p:spTree>
    <p:extLst>
      <p:ext uri="{BB962C8B-B14F-4D97-AF65-F5344CB8AC3E}">
        <p14:creationId xmlns:p14="http://schemas.microsoft.com/office/powerpoint/2010/main" val="2448738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41</a:t>
            </a:fld>
            <a:endParaRPr lang="en-US"/>
          </a:p>
        </p:txBody>
      </p:sp>
    </p:spTree>
    <p:extLst>
      <p:ext uri="{BB962C8B-B14F-4D97-AF65-F5344CB8AC3E}">
        <p14:creationId xmlns:p14="http://schemas.microsoft.com/office/powerpoint/2010/main" val="395773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FBFBF"/>
                </a:solidFill>
                <a:effectLst/>
                <a:highlight>
                  <a:srgbClr val="1F1F1F"/>
                </a:highlight>
                <a:latin typeface="Google Sans"/>
              </a:rPr>
              <a:t>The next total lunar eclipse for both the Pacific and the Americas is March 14, 2025 (total)</a:t>
            </a:r>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5</a:t>
            </a:fld>
            <a:endParaRPr lang="en-US"/>
          </a:p>
        </p:txBody>
      </p:sp>
    </p:spTree>
    <p:extLst>
      <p:ext uri="{BB962C8B-B14F-4D97-AF65-F5344CB8AC3E}">
        <p14:creationId xmlns:p14="http://schemas.microsoft.com/office/powerpoint/2010/main" val="427126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6</a:t>
            </a:fld>
            <a:endParaRPr lang="en-US"/>
          </a:p>
        </p:txBody>
      </p:sp>
    </p:spTree>
    <p:extLst>
      <p:ext uri="{BB962C8B-B14F-4D97-AF65-F5344CB8AC3E}">
        <p14:creationId xmlns:p14="http://schemas.microsoft.com/office/powerpoint/2010/main" val="377352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7</a:t>
            </a:fld>
            <a:endParaRPr lang="en-US"/>
          </a:p>
        </p:txBody>
      </p:sp>
    </p:spTree>
    <p:extLst>
      <p:ext uri="{BB962C8B-B14F-4D97-AF65-F5344CB8AC3E}">
        <p14:creationId xmlns:p14="http://schemas.microsoft.com/office/powerpoint/2010/main" val="382929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8</a:t>
            </a:fld>
            <a:endParaRPr lang="en-US"/>
          </a:p>
        </p:txBody>
      </p:sp>
    </p:spTree>
    <p:extLst>
      <p:ext uri="{BB962C8B-B14F-4D97-AF65-F5344CB8AC3E}">
        <p14:creationId xmlns:p14="http://schemas.microsoft.com/office/powerpoint/2010/main" val="408806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9</a:t>
            </a:fld>
            <a:endParaRPr lang="en-US"/>
          </a:p>
        </p:txBody>
      </p:sp>
    </p:spTree>
    <p:extLst>
      <p:ext uri="{BB962C8B-B14F-4D97-AF65-F5344CB8AC3E}">
        <p14:creationId xmlns:p14="http://schemas.microsoft.com/office/powerpoint/2010/main" val="107630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10</a:t>
            </a:fld>
            <a:endParaRPr lang="en-US"/>
          </a:p>
        </p:txBody>
      </p:sp>
    </p:spTree>
    <p:extLst>
      <p:ext uri="{BB962C8B-B14F-4D97-AF65-F5344CB8AC3E}">
        <p14:creationId xmlns:p14="http://schemas.microsoft.com/office/powerpoint/2010/main" val="272733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A656B-3130-4DC6-8E86-123F6DACE8F5}" type="slidenum">
              <a:rPr lang="en-US" smtClean="0"/>
              <a:t>11</a:t>
            </a:fld>
            <a:endParaRPr lang="en-US"/>
          </a:p>
        </p:txBody>
      </p:sp>
    </p:spTree>
    <p:extLst>
      <p:ext uri="{BB962C8B-B14F-4D97-AF65-F5344CB8AC3E}">
        <p14:creationId xmlns:p14="http://schemas.microsoft.com/office/powerpoint/2010/main" val="194760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4800">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4/20/2024</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17929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1103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9954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55474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a:xfrm>
            <a:off x="122233" y="0"/>
            <a:ext cx="7348831" cy="2130136"/>
          </a:xfrm>
        </p:spPr>
        <p:txBody>
          <a:bodyPr>
            <a:normAutofit/>
          </a:bodyPr>
          <a:lstStyle>
            <a:lvl1pPr>
              <a:defRPr sz="4400">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a:xfrm>
            <a:off x="122233" y="2130136"/>
            <a:ext cx="11947535" cy="4727863"/>
          </a:xfrm>
        </p:spPr>
        <p:txBody>
          <a:bodyPr>
            <a:normAutofit/>
          </a:bodyPr>
          <a:lstStyle>
            <a:lvl1pPr marL="228600" indent="-228600">
              <a:defRPr sz="3200">
                <a:latin typeface="Calibri" panose="020F0502020204030204" pitchFamily="34" charset="0"/>
                <a:ea typeface="Calibri" panose="020F0502020204030204" pitchFamily="34" charset="0"/>
                <a:cs typeface="Calibri" panose="020F0502020204030204" pitchFamily="34" charset="0"/>
              </a:defRPr>
            </a:lvl1pPr>
            <a:lvl2pPr marL="457200" indent="-228600">
              <a:buSzPct val="80000"/>
              <a:buFont typeface="Wingdings" panose="05000000000000000000" pitchFamily="2" charset="2"/>
              <a:buChar char="§"/>
              <a:tabLst/>
              <a:defRPr sz="3000" b="0">
                <a:latin typeface="Calibri" panose="020F0502020204030204" pitchFamily="34" charset="0"/>
                <a:ea typeface="Calibri" panose="020F0502020204030204" pitchFamily="34" charset="0"/>
                <a:cs typeface="Calibri" panose="020F0502020204030204" pitchFamily="34" charset="0"/>
              </a:defRPr>
            </a:lvl2pPr>
            <a:lvl4pPr marL="685800" indent="-228600">
              <a:buSzPct val="80000"/>
              <a:buFont typeface="Calibri" panose="020F0502020204030204" pitchFamily="34" charset="0"/>
              <a:buChar char="+"/>
              <a:defRPr sz="2800" b="0">
                <a:latin typeface="Calibri" panose="020F0502020204030204" pitchFamily="34" charset="0"/>
                <a:ea typeface="Calibri" panose="020F0502020204030204" pitchFamily="34" charset="0"/>
                <a:cs typeface="Calibri" panose="020F0502020204030204" pitchFamily="34" charset="0"/>
              </a:defRPr>
            </a:lvl4pPr>
            <a:lvl5pPr marL="914400" indent="-228600">
              <a:buSzPct val="80000"/>
              <a:buFont typeface="Calibri" panose="020F0502020204030204" pitchFamily="34" charset="0"/>
              <a:buChar char="-"/>
              <a:defRPr sz="2600">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193626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789084DC-BF8C-9FA7-6D81-266A520F08BB}"/>
              </a:ext>
            </a:extLst>
          </p:cNvPr>
          <p:cNvSpPr/>
          <p:nvPr userDrawn="1"/>
        </p:nvSpPr>
        <p:spPr>
          <a:xfrm>
            <a:off x="8803792" y="3455897"/>
            <a:ext cx="3388208" cy="3402104"/>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bg1">
              <a:lumMod val="50000"/>
            </a:schemeClr>
          </a:solidFill>
          <a:ln w="25400">
            <a:noFill/>
          </a:ln>
          <a:effectLst>
            <a:outerShdw blurRad="50800" dist="38100" dir="13500000" algn="b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a:xfrm>
            <a:off x="1" y="0"/>
            <a:ext cx="12192000" cy="986589"/>
          </a:xfrm>
        </p:spPr>
        <p:txBody>
          <a:bodyPr>
            <a:normAutofit/>
          </a:bodyPr>
          <a:lstStyle>
            <a:lvl1pPr algn="ctr">
              <a:defRPr sz="4400">
                <a:solidFill>
                  <a:schemeClr val="bg1"/>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a:xfrm>
            <a:off x="1" y="986590"/>
            <a:ext cx="12069768" cy="5871410"/>
          </a:xfrm>
        </p:spPr>
        <p:txBody>
          <a:bodyPr>
            <a:normAutofit/>
          </a:bodyPr>
          <a:lstStyle>
            <a:lvl1pPr marL="0" indent="0">
              <a:buNone/>
              <a:defRPr sz="3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228600" indent="0">
              <a:buSzPct val="80000"/>
              <a:buFont typeface="Wingdings" panose="05000000000000000000" pitchFamily="2" charset="2"/>
              <a:buNone/>
              <a:tabLst/>
              <a:defRPr sz="3000" b="0">
                <a:solidFill>
                  <a:schemeClr val="bg1"/>
                </a:solidFill>
                <a:latin typeface="Calibri" panose="020F0502020204030204" pitchFamily="34" charset="0"/>
                <a:ea typeface="Calibri" panose="020F0502020204030204" pitchFamily="34" charset="0"/>
                <a:cs typeface="Calibri" panose="020F0502020204030204" pitchFamily="34" charset="0"/>
              </a:defRPr>
            </a:lvl2pPr>
            <a:lvl4pPr marL="457200" indent="0">
              <a:buSzPct val="80000"/>
              <a:buFont typeface="Calibri" panose="020F0502020204030204" pitchFamily="34" charset="0"/>
              <a:buNone/>
              <a:defRPr sz="2800" b="0">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685800" indent="0">
              <a:buSzPct val="80000"/>
              <a:buFont typeface="Calibri" panose="020F0502020204030204" pitchFamily="34" charset="0"/>
              <a:buNone/>
              <a:defRPr sz="2600">
                <a:solidFill>
                  <a:schemeClr val="bg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3"/>
            <a:r>
              <a:rPr lang="en-US" dirty="0"/>
              <a:t>Third level</a:t>
            </a:r>
          </a:p>
          <a:p>
            <a:pPr lvl="4"/>
            <a:r>
              <a:rPr lang="en-US" dirty="0"/>
              <a:t>Fourth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4/20/2024</a:t>
            </a:fld>
            <a:endParaRPr lang="en-US" dirty="0"/>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6372299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6703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717165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79767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61771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64099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4/20/2024</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83685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487359" y="0"/>
            <a:ext cx="11704641" cy="15073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487359" y="1503218"/>
            <a:ext cx="11704641" cy="53547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4/20/2024</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42275332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4" r:id="rId3"/>
    <p:sldLayoutId id="2147483670" r:id="rId4"/>
    <p:sldLayoutId id="2147483671" r:id="rId5"/>
    <p:sldLayoutId id="2147483672" r:id="rId6"/>
    <p:sldLayoutId id="2147483666" r:id="rId7"/>
    <p:sldLayoutId id="2147483662" r:id="rId8"/>
    <p:sldLayoutId id="2147483663" r:id="rId9"/>
    <p:sldLayoutId id="2147483664" r:id="rId10"/>
    <p:sldLayoutId id="2147483665" r:id="rId11"/>
    <p:sldLayoutId id="2147483667" r:id="rId12"/>
  </p:sldLayoutIdLst>
  <p:txStyles>
    <p:titleStyle>
      <a:lvl1pPr algn="l" defTabSz="914400" rtl="0" eaLnBrk="1" latinLnBrk="0" hangingPunct="1">
        <a:lnSpc>
          <a:spcPct val="110000"/>
        </a:lnSpc>
        <a:spcBef>
          <a:spcPct val="0"/>
        </a:spcBef>
        <a:buNone/>
        <a:defRPr sz="4400" b="1" kern="1200">
          <a:solidFill>
            <a:schemeClr val="tx1"/>
          </a:solidFill>
          <a:effectLst/>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3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228600" algn="l" defTabSz="914400" rtl="0" eaLnBrk="1" latinLnBrk="0" hangingPunct="1">
        <a:lnSpc>
          <a:spcPct val="120000"/>
        </a:lnSpc>
        <a:spcBef>
          <a:spcPts val="500"/>
        </a:spcBef>
        <a:buSzPct val="80000"/>
        <a:buFont typeface="Wingdings" panose="05000000000000000000" pitchFamily="2" charset="2"/>
        <a:buChar char="§"/>
        <a:defRPr sz="3000" b="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00" indent="-228600" algn="l" defTabSz="914400" rtl="0" eaLnBrk="1" latinLnBrk="0" hangingPunct="1">
        <a:lnSpc>
          <a:spcPct val="120000"/>
        </a:lnSpc>
        <a:spcBef>
          <a:spcPts val="500"/>
        </a:spcBef>
        <a:buSzPct val="80000"/>
        <a:buFont typeface="Calibri" panose="020F0502020204030204" pitchFamily="34" charset="0"/>
        <a:buChar char="+"/>
        <a:defRPr sz="2800" b="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914400" indent="-228600" algn="l" defTabSz="914400" rtl="0" eaLnBrk="1" latinLnBrk="0" hangingPunct="1">
        <a:lnSpc>
          <a:spcPct val="120000"/>
        </a:lnSpc>
        <a:spcBef>
          <a:spcPts val="500"/>
        </a:spcBef>
        <a:buFont typeface="Calibri" panose="020F0502020204030204" pitchFamily="34" charset="0"/>
        <a:buChar char="-"/>
        <a:defRPr sz="2600" b="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143000" indent="-228600" algn="l" defTabSz="914400" rtl="0" eaLnBrk="1" latinLnBrk="0" hangingPunct="1">
        <a:lnSpc>
          <a:spcPct val="120000"/>
        </a:lnSpc>
        <a:spcBef>
          <a:spcPts val="500"/>
        </a:spcBef>
        <a:buFont typeface="Arial" panose="020B0604020202020204" pitchFamily="34" charset="0"/>
        <a:buChar char="•"/>
        <a:defRPr sz="2400" b="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E6D7-332D-4799-3335-0F15567C44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945FBD7-4B1B-E91B-3A21-F0C8B2E555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412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Rom. 5:7-11</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10551694"/>
          </a:xfrm>
        </p:spPr>
        <p:txBody>
          <a:bodyPr>
            <a:normAutofit/>
          </a:bodyPr>
          <a:lstStyle/>
          <a:p>
            <a:pPr marL="0" indent="0">
              <a:buClr>
                <a:schemeClr val="tx1"/>
              </a:buClr>
              <a:buNone/>
            </a:pPr>
            <a:r>
              <a:rPr lang="en-US" baseline="30000" dirty="0"/>
              <a:t>7</a:t>
            </a:r>
            <a:r>
              <a:rPr lang="en-US" dirty="0"/>
              <a:t> For scarcely for a righteous man will one die; yet perhaps for a good man someone would even dare to die.  </a:t>
            </a:r>
            <a:br>
              <a:rPr lang="en-US" dirty="0"/>
            </a:br>
            <a:r>
              <a:rPr lang="en-US" baseline="30000" dirty="0"/>
              <a:t>8</a:t>
            </a:r>
            <a:r>
              <a:rPr lang="en-US" dirty="0"/>
              <a:t> But God demonstrates His own love toward us, in that while we were still sinners, Christ died for us.  </a:t>
            </a:r>
          </a:p>
          <a:p>
            <a:pPr marL="0" indent="0">
              <a:buClr>
                <a:schemeClr val="tx1"/>
              </a:buClr>
              <a:buNone/>
            </a:pPr>
            <a:r>
              <a:rPr lang="en-US" baseline="30000" dirty="0"/>
              <a:t>9</a:t>
            </a:r>
            <a:r>
              <a:rPr lang="en-US" dirty="0"/>
              <a:t> Much more then, having now been justified by His blood, we shall be saved from wrath through Him.  </a:t>
            </a:r>
            <a:br>
              <a:rPr lang="en-US" dirty="0"/>
            </a:br>
            <a:endParaRPr lang="en-US" dirty="0"/>
          </a:p>
        </p:txBody>
      </p:sp>
    </p:spTree>
    <p:extLst>
      <p:ext uri="{BB962C8B-B14F-4D97-AF65-F5344CB8AC3E}">
        <p14:creationId xmlns:p14="http://schemas.microsoft.com/office/powerpoint/2010/main" val="19926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Rom. 5:7-11</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10551694"/>
          </a:xfrm>
        </p:spPr>
        <p:txBody>
          <a:bodyPr>
            <a:normAutofit/>
          </a:bodyPr>
          <a:lstStyle/>
          <a:p>
            <a:pPr marL="0" indent="0">
              <a:buClr>
                <a:schemeClr val="tx1"/>
              </a:buClr>
              <a:buNone/>
            </a:pPr>
            <a:r>
              <a:rPr lang="en-US" baseline="30000" dirty="0"/>
              <a:t>10</a:t>
            </a:r>
            <a:r>
              <a:rPr lang="en-US" dirty="0"/>
              <a:t> For if when we were enemies we were reconciled to God through the death of His Son, much more, having been reconciled, we shall be saved by His life. </a:t>
            </a:r>
            <a:br>
              <a:rPr lang="en-US" dirty="0"/>
            </a:br>
            <a:r>
              <a:rPr lang="en-US" baseline="30000" dirty="0"/>
              <a:t>11</a:t>
            </a:r>
            <a:r>
              <a:rPr lang="en-US" dirty="0"/>
              <a:t> And not only that, but we also rejoice in God through our Lord Jesus Christ, through whom we have now received the reconciliation.</a:t>
            </a:r>
            <a:br>
              <a:rPr lang="en-US" dirty="0"/>
            </a:br>
            <a:endParaRPr lang="en-US" dirty="0"/>
          </a:p>
        </p:txBody>
      </p:sp>
    </p:spTree>
    <p:extLst>
      <p:ext uri="{BB962C8B-B14F-4D97-AF65-F5344CB8AC3E}">
        <p14:creationId xmlns:p14="http://schemas.microsoft.com/office/powerpoint/2010/main" val="306080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8" y="0"/>
            <a:ext cx="6505221"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pPr>
              <a:buClr>
                <a:schemeClr val="tx1"/>
              </a:buClr>
            </a:pPr>
            <a:r>
              <a:rPr lang="en-US" b="1" dirty="0">
                <a:solidFill>
                  <a:srgbClr val="4D83C3"/>
                </a:solidFill>
              </a:rPr>
              <a:t>Eph. 2:1-3, 11-12</a:t>
            </a:r>
            <a:endParaRPr lang="en-US" b="1" dirty="0"/>
          </a:p>
          <a:p>
            <a:pPr lvl="1"/>
            <a:r>
              <a:rPr lang="en-US" dirty="0"/>
              <a:t>The world of sin stands between man and God = NO LIGHT</a:t>
            </a:r>
          </a:p>
          <a:p>
            <a:pPr lvl="1"/>
            <a:r>
              <a:rPr lang="en-US" dirty="0"/>
              <a:t>When we were in darkness &amp; sin, Christ died for us (</a:t>
            </a:r>
            <a:r>
              <a:rPr lang="en-US" b="1" dirty="0">
                <a:solidFill>
                  <a:srgbClr val="4D83C3"/>
                </a:solidFill>
              </a:rPr>
              <a:t>Rom. 5:7-11</a:t>
            </a:r>
            <a:r>
              <a:rPr lang="en-US" dirty="0"/>
              <a:t>)</a:t>
            </a:r>
          </a:p>
          <a:p>
            <a:pPr lvl="2"/>
            <a:r>
              <a:rPr lang="en-US" dirty="0"/>
              <a:t>Christ came as light for man, John witnessed. (</a:t>
            </a:r>
            <a:r>
              <a:rPr lang="en-US" b="1" dirty="0">
                <a:solidFill>
                  <a:srgbClr val="4D83C3"/>
                </a:solidFill>
              </a:rPr>
              <a:t>John 1:1-15</a:t>
            </a:r>
            <a:r>
              <a:rPr lang="en-US" dirty="0"/>
              <a:t>)</a:t>
            </a:r>
          </a:p>
        </p:txBody>
      </p:sp>
      <p:grpSp>
        <p:nvGrpSpPr>
          <p:cNvPr id="8" name="Group 7">
            <a:extLst>
              <a:ext uri="{FF2B5EF4-FFF2-40B4-BE49-F238E27FC236}">
                <a16:creationId xmlns:a16="http://schemas.microsoft.com/office/drawing/2014/main" id="{8DFA6F69-2334-ACB5-E989-76EFB40C1A4F}"/>
              </a:ext>
            </a:extLst>
          </p:cNvPr>
          <p:cNvGrpSpPr/>
          <p:nvPr/>
        </p:nvGrpSpPr>
        <p:grpSpPr>
          <a:xfrm>
            <a:off x="6627459" y="0"/>
            <a:ext cx="5564541" cy="2130425"/>
            <a:chOff x="3238500" y="4550329"/>
            <a:chExt cx="5715000" cy="2188029"/>
          </a:xfrm>
        </p:grpSpPr>
        <p:pic>
          <p:nvPicPr>
            <p:cNvPr id="2050" name="Picture 2" descr="Get Ready for a Total Solar Eclipse! | Let's Talk Science">
              <a:extLst>
                <a:ext uri="{FF2B5EF4-FFF2-40B4-BE49-F238E27FC236}">
                  <a16:creationId xmlns:a16="http://schemas.microsoft.com/office/drawing/2014/main" id="{DFDBFA86-EC26-2733-1EE8-D74CC65E4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670A26-88D3-7470-5939-47DAC1D3869D}"/>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616F4A9-3219-3751-4AAB-353C8E96BBA8}"/>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Download World, Earth, Planet. Royalty-Free Vector Graphic - Pixabay">
              <a:extLst>
                <a:ext uri="{FF2B5EF4-FFF2-40B4-BE49-F238E27FC236}">
                  <a16:creationId xmlns:a16="http://schemas.microsoft.com/office/drawing/2014/main" id="{9E326FAD-883C-81BC-8355-F62C5CA58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n PNG transparent image download, size: 547x558px">
              <a:extLst>
                <a:ext uri="{FF2B5EF4-FFF2-40B4-BE49-F238E27FC236}">
                  <a16:creationId xmlns:a16="http://schemas.microsoft.com/office/drawing/2014/main" id="{90C8D0AE-14DC-B236-13DD-BD864C2D3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oon PNG Image">
              <a:extLst>
                <a:ext uri="{FF2B5EF4-FFF2-40B4-BE49-F238E27FC236}">
                  <a16:creationId xmlns:a16="http://schemas.microsoft.com/office/drawing/2014/main" id="{79CE1AF0-FE8C-8A04-5085-6670F4A9606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714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John 1:1-15</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12909884"/>
          </a:xfrm>
        </p:spPr>
        <p:txBody>
          <a:bodyPr>
            <a:normAutofit/>
          </a:bodyPr>
          <a:lstStyle/>
          <a:p>
            <a:pPr marL="0" indent="0">
              <a:buClr>
                <a:schemeClr val="tx1"/>
              </a:buClr>
              <a:buNone/>
            </a:pPr>
            <a:r>
              <a:rPr lang="en-US" baseline="30000" dirty="0"/>
              <a:t>1</a:t>
            </a:r>
            <a:r>
              <a:rPr lang="en-US" dirty="0"/>
              <a:t> In the beginning was the Word, and the Word was with God, and the Word was God. </a:t>
            </a:r>
            <a:br>
              <a:rPr lang="en-US" dirty="0"/>
            </a:br>
            <a:r>
              <a:rPr lang="en-US" baseline="30000" dirty="0"/>
              <a:t>2</a:t>
            </a:r>
            <a:r>
              <a:rPr lang="en-US" dirty="0"/>
              <a:t> He was in the beginning with God. </a:t>
            </a:r>
            <a:br>
              <a:rPr lang="en-US" dirty="0"/>
            </a:br>
            <a:r>
              <a:rPr lang="en-US" baseline="30000" dirty="0"/>
              <a:t>3</a:t>
            </a:r>
            <a:r>
              <a:rPr lang="en-US" dirty="0"/>
              <a:t> All things were made through Him, and without Him nothing was made that was made. </a:t>
            </a:r>
            <a:br>
              <a:rPr lang="en-US" dirty="0"/>
            </a:br>
            <a:r>
              <a:rPr lang="en-US" baseline="30000" dirty="0"/>
              <a:t>4</a:t>
            </a:r>
            <a:r>
              <a:rPr lang="en-US" dirty="0"/>
              <a:t> In Him was life, and the life was the light of men. </a:t>
            </a:r>
            <a:br>
              <a:rPr lang="en-US" dirty="0"/>
            </a:br>
            <a:r>
              <a:rPr lang="en-US" baseline="30000" dirty="0"/>
              <a:t>5</a:t>
            </a:r>
            <a:r>
              <a:rPr lang="en-US" dirty="0"/>
              <a:t> And the light shines in the darkness, and the darkness did not comprehend it. </a:t>
            </a:r>
            <a:br>
              <a:rPr lang="en-US" dirty="0"/>
            </a:br>
            <a:r>
              <a:rPr lang="en-US" baseline="30000" dirty="0"/>
              <a:t>6</a:t>
            </a:r>
            <a:r>
              <a:rPr lang="en-US" dirty="0"/>
              <a:t> There was a man sent from God, whose name was John. </a:t>
            </a:r>
          </a:p>
        </p:txBody>
      </p:sp>
    </p:spTree>
    <p:extLst>
      <p:ext uri="{BB962C8B-B14F-4D97-AF65-F5344CB8AC3E}">
        <p14:creationId xmlns:p14="http://schemas.microsoft.com/office/powerpoint/2010/main" val="188644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John 1:1-15</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763126"/>
          </a:xfrm>
        </p:spPr>
        <p:txBody>
          <a:bodyPr>
            <a:normAutofit/>
          </a:bodyPr>
          <a:lstStyle/>
          <a:p>
            <a:pPr marL="0" indent="0">
              <a:buClr>
                <a:schemeClr val="tx1"/>
              </a:buClr>
              <a:buNone/>
            </a:pPr>
            <a:r>
              <a:rPr lang="en-US" baseline="30000" dirty="0"/>
              <a:t>7</a:t>
            </a:r>
            <a:r>
              <a:rPr lang="en-US" dirty="0"/>
              <a:t> This man came for a witness, to bear witness of the Light, that all through him might believe. </a:t>
            </a:r>
            <a:br>
              <a:rPr lang="en-US" dirty="0"/>
            </a:br>
            <a:r>
              <a:rPr lang="en-US" baseline="30000" dirty="0"/>
              <a:t>8</a:t>
            </a:r>
            <a:r>
              <a:rPr lang="en-US" dirty="0"/>
              <a:t> He was not that Light, but was sent to bear witness of that Light. </a:t>
            </a:r>
            <a:br>
              <a:rPr lang="en-US" dirty="0"/>
            </a:br>
            <a:r>
              <a:rPr lang="en-US" baseline="30000" dirty="0"/>
              <a:t>9</a:t>
            </a:r>
            <a:r>
              <a:rPr lang="en-US" dirty="0"/>
              <a:t> That was the true Light which gives light to every man coming into the world.</a:t>
            </a:r>
          </a:p>
          <a:p>
            <a:pPr marL="0" indent="0">
              <a:buClr>
                <a:schemeClr val="tx1"/>
              </a:buClr>
              <a:buNone/>
            </a:pPr>
            <a:r>
              <a:rPr lang="en-US" baseline="30000" dirty="0"/>
              <a:t>10</a:t>
            </a:r>
            <a:r>
              <a:rPr lang="en-US" dirty="0"/>
              <a:t> He was in the world, and the world was made through Him, and the world did not know Him. </a:t>
            </a:r>
            <a:br>
              <a:rPr lang="en-US" dirty="0"/>
            </a:br>
            <a:r>
              <a:rPr lang="en-US" baseline="30000" dirty="0"/>
              <a:t>11</a:t>
            </a:r>
            <a:r>
              <a:rPr lang="en-US" dirty="0"/>
              <a:t> He came to His own, and His own did not receive Him. </a:t>
            </a:r>
          </a:p>
        </p:txBody>
      </p:sp>
    </p:spTree>
    <p:extLst>
      <p:ext uri="{BB962C8B-B14F-4D97-AF65-F5344CB8AC3E}">
        <p14:creationId xmlns:p14="http://schemas.microsoft.com/office/powerpoint/2010/main" val="1916296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John 1:1-15</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7483642"/>
          </a:xfrm>
        </p:spPr>
        <p:txBody>
          <a:bodyPr>
            <a:normAutofit/>
          </a:bodyPr>
          <a:lstStyle/>
          <a:p>
            <a:pPr marL="0" indent="0">
              <a:buClr>
                <a:schemeClr val="tx1"/>
              </a:buClr>
              <a:buNone/>
            </a:pPr>
            <a:r>
              <a:rPr lang="en-US" baseline="30000" dirty="0"/>
              <a:t>12</a:t>
            </a:r>
            <a:r>
              <a:rPr lang="en-US" dirty="0"/>
              <a:t> But as many as received Him, to them He gave the right to become children of God, to those who believe in His name: </a:t>
            </a:r>
            <a:br>
              <a:rPr lang="en-US" dirty="0"/>
            </a:br>
            <a:r>
              <a:rPr lang="en-US" baseline="30000" dirty="0"/>
              <a:t>13</a:t>
            </a:r>
            <a:r>
              <a:rPr lang="en-US" dirty="0"/>
              <a:t> who were born, not of blood, nor of the will of the flesh, nor of the will of man, but of God. </a:t>
            </a:r>
            <a:br>
              <a:rPr lang="en-US" dirty="0"/>
            </a:br>
            <a:r>
              <a:rPr lang="en-US" baseline="30000" dirty="0"/>
              <a:t>14</a:t>
            </a:r>
            <a:r>
              <a:rPr lang="en-US" dirty="0"/>
              <a:t> And the Word became flesh and dwelt among us, and we beheld His glory, the glory as of the only begotten of the Father, full of grace and truth. </a:t>
            </a:r>
            <a:br>
              <a:rPr lang="en-US" dirty="0"/>
            </a:br>
            <a:r>
              <a:rPr lang="en-US" baseline="30000" dirty="0"/>
              <a:t>15</a:t>
            </a:r>
            <a:r>
              <a:rPr lang="en-US" dirty="0"/>
              <a:t> John bore witness of Him and cried out, saying, “This was He of whom I said, He who comes after me is preferred before me, </a:t>
            </a:r>
            <a:br>
              <a:rPr lang="en-US" dirty="0"/>
            </a:br>
            <a:r>
              <a:rPr lang="en-US" dirty="0"/>
              <a:t>for He was before me.’ ”</a:t>
            </a:r>
          </a:p>
        </p:txBody>
      </p:sp>
    </p:spTree>
    <p:extLst>
      <p:ext uri="{BB962C8B-B14F-4D97-AF65-F5344CB8AC3E}">
        <p14:creationId xmlns:p14="http://schemas.microsoft.com/office/powerpoint/2010/main" val="423043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8" y="0"/>
            <a:ext cx="6505221"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pPr>
              <a:buClr>
                <a:schemeClr val="tx1"/>
              </a:buClr>
            </a:pPr>
            <a:r>
              <a:rPr lang="en-US" b="1" dirty="0">
                <a:solidFill>
                  <a:srgbClr val="4D83C3"/>
                </a:solidFill>
              </a:rPr>
              <a:t>Eph. 2:1-3, 11-12</a:t>
            </a:r>
            <a:endParaRPr lang="en-US" b="1" dirty="0"/>
          </a:p>
          <a:p>
            <a:pPr lvl="1"/>
            <a:r>
              <a:rPr lang="en-US" dirty="0"/>
              <a:t>The world of sin stands between man and God = NO LIGHT</a:t>
            </a:r>
          </a:p>
          <a:p>
            <a:pPr lvl="1"/>
            <a:r>
              <a:rPr lang="en-US" dirty="0"/>
              <a:t>When we were in darkness &amp; sin, Christ died for us (</a:t>
            </a:r>
            <a:r>
              <a:rPr lang="en-US" b="1" dirty="0">
                <a:solidFill>
                  <a:srgbClr val="4D83C3"/>
                </a:solidFill>
              </a:rPr>
              <a:t>Rom. 5:7-11</a:t>
            </a:r>
            <a:r>
              <a:rPr lang="en-US" dirty="0"/>
              <a:t>)</a:t>
            </a:r>
          </a:p>
          <a:p>
            <a:pPr lvl="2"/>
            <a:r>
              <a:rPr lang="en-US" dirty="0"/>
              <a:t>Christ came as light for man, John witnessed. (</a:t>
            </a:r>
            <a:r>
              <a:rPr lang="en-US" b="1" dirty="0">
                <a:solidFill>
                  <a:srgbClr val="4D83C3"/>
                </a:solidFill>
              </a:rPr>
              <a:t>John 1:1-15</a:t>
            </a:r>
            <a:r>
              <a:rPr lang="en-US" dirty="0"/>
              <a:t>)</a:t>
            </a:r>
          </a:p>
          <a:p>
            <a:pPr lvl="2"/>
            <a:r>
              <a:rPr lang="en-US" dirty="0"/>
              <a:t>Jesus is the light of the world and those who follow him should not </a:t>
            </a:r>
            <a:br>
              <a:rPr lang="en-US" dirty="0"/>
            </a:br>
            <a:r>
              <a:rPr lang="en-US" dirty="0"/>
              <a:t>walk in darkness. (</a:t>
            </a:r>
            <a:r>
              <a:rPr lang="en-US" b="1" dirty="0">
                <a:solidFill>
                  <a:srgbClr val="4D83C3"/>
                </a:solidFill>
              </a:rPr>
              <a:t>John 8:12</a:t>
            </a:r>
            <a:r>
              <a:rPr lang="en-US" dirty="0"/>
              <a:t>)</a:t>
            </a:r>
          </a:p>
        </p:txBody>
      </p:sp>
      <p:grpSp>
        <p:nvGrpSpPr>
          <p:cNvPr id="8" name="Group 7">
            <a:extLst>
              <a:ext uri="{FF2B5EF4-FFF2-40B4-BE49-F238E27FC236}">
                <a16:creationId xmlns:a16="http://schemas.microsoft.com/office/drawing/2014/main" id="{8DFA6F69-2334-ACB5-E989-76EFB40C1A4F}"/>
              </a:ext>
            </a:extLst>
          </p:cNvPr>
          <p:cNvGrpSpPr/>
          <p:nvPr/>
        </p:nvGrpSpPr>
        <p:grpSpPr>
          <a:xfrm>
            <a:off x="6627459" y="0"/>
            <a:ext cx="5564541" cy="2130425"/>
            <a:chOff x="3238500" y="4550329"/>
            <a:chExt cx="5715000" cy="2188029"/>
          </a:xfrm>
        </p:grpSpPr>
        <p:pic>
          <p:nvPicPr>
            <p:cNvPr id="2050" name="Picture 2" descr="Get Ready for a Total Solar Eclipse! | Let's Talk Science">
              <a:extLst>
                <a:ext uri="{FF2B5EF4-FFF2-40B4-BE49-F238E27FC236}">
                  <a16:creationId xmlns:a16="http://schemas.microsoft.com/office/drawing/2014/main" id="{DFDBFA86-EC26-2733-1EE8-D74CC65E4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670A26-88D3-7470-5939-47DAC1D3869D}"/>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616F4A9-3219-3751-4AAB-353C8E96BBA8}"/>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Download World, Earth, Planet. Royalty-Free Vector Graphic - Pixabay">
              <a:extLst>
                <a:ext uri="{FF2B5EF4-FFF2-40B4-BE49-F238E27FC236}">
                  <a16:creationId xmlns:a16="http://schemas.microsoft.com/office/drawing/2014/main" id="{9E326FAD-883C-81BC-8355-F62C5CA58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n PNG transparent image download, size: 547x558px">
              <a:extLst>
                <a:ext uri="{FF2B5EF4-FFF2-40B4-BE49-F238E27FC236}">
                  <a16:creationId xmlns:a16="http://schemas.microsoft.com/office/drawing/2014/main" id="{90C8D0AE-14DC-B236-13DD-BD864C2D3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oon PNG Image">
              <a:extLst>
                <a:ext uri="{FF2B5EF4-FFF2-40B4-BE49-F238E27FC236}">
                  <a16:creationId xmlns:a16="http://schemas.microsoft.com/office/drawing/2014/main" id="{79CE1AF0-FE8C-8A04-5085-6670F4A9606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317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John 8:12</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12</a:t>
            </a:r>
            <a:r>
              <a:rPr lang="en-US" dirty="0"/>
              <a:t> Then Jesus spoke to them again, saying, “I am the light of the world. He who follows Me shall not walk in darkness, but have the light of life.”</a:t>
            </a:r>
          </a:p>
        </p:txBody>
      </p:sp>
    </p:spTree>
    <p:extLst>
      <p:ext uri="{BB962C8B-B14F-4D97-AF65-F5344CB8AC3E}">
        <p14:creationId xmlns:p14="http://schemas.microsoft.com/office/powerpoint/2010/main" val="1660573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505220"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8" y="2130425"/>
            <a:ext cx="11947525" cy="4727575"/>
          </a:xfrm>
        </p:spPr>
        <p:txBody>
          <a:bodyPr>
            <a:normAutofit/>
          </a:bodyPr>
          <a:lstStyle/>
          <a:p>
            <a:r>
              <a:rPr lang="en-US" dirty="0"/>
              <a:t>We are to cast off darkness and put on the armor of light by putting on Christ. (</a:t>
            </a:r>
            <a:r>
              <a:rPr lang="en-US" b="1" dirty="0">
                <a:solidFill>
                  <a:srgbClr val="4D83C3"/>
                </a:solidFill>
              </a:rPr>
              <a:t>Rom. 13:11-14</a:t>
            </a:r>
            <a:r>
              <a:rPr lang="en-US" dirty="0"/>
              <a:t>)</a:t>
            </a:r>
          </a:p>
        </p:txBody>
      </p:sp>
      <p:grpSp>
        <p:nvGrpSpPr>
          <p:cNvPr id="12" name="Group 11">
            <a:extLst>
              <a:ext uri="{FF2B5EF4-FFF2-40B4-BE49-F238E27FC236}">
                <a16:creationId xmlns:a16="http://schemas.microsoft.com/office/drawing/2014/main" id="{E47E7F21-1550-1D45-24B1-A035C59F7323}"/>
              </a:ext>
            </a:extLst>
          </p:cNvPr>
          <p:cNvGrpSpPr/>
          <p:nvPr/>
        </p:nvGrpSpPr>
        <p:grpSpPr>
          <a:xfrm>
            <a:off x="6627458" y="0"/>
            <a:ext cx="5564542" cy="2130425"/>
            <a:chOff x="3238500" y="4550329"/>
            <a:chExt cx="5715000" cy="2188029"/>
          </a:xfrm>
        </p:grpSpPr>
        <p:pic>
          <p:nvPicPr>
            <p:cNvPr id="13" name="Picture 2" descr="Get Ready for a Total Solar Eclipse! | Let's Talk Science">
              <a:extLst>
                <a:ext uri="{FF2B5EF4-FFF2-40B4-BE49-F238E27FC236}">
                  <a16:creationId xmlns:a16="http://schemas.microsoft.com/office/drawing/2014/main" id="{5A94F827-00C9-0455-FE1A-A714FCFBB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6D6B4A2-F6C2-E759-EFE4-9548313B501E}"/>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F4B048-710A-7DCF-D21D-59458CCF1834}"/>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Download World, Earth, Planet. Royalty-Free Vector Graphic - Pixabay">
              <a:extLst>
                <a:ext uri="{FF2B5EF4-FFF2-40B4-BE49-F238E27FC236}">
                  <a16:creationId xmlns:a16="http://schemas.microsoft.com/office/drawing/2014/main" id="{0B47BCBA-81F4-3966-7CF2-A8CF9547A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n PNG transparent image download, size: 547x558px">
              <a:extLst>
                <a:ext uri="{FF2B5EF4-FFF2-40B4-BE49-F238E27FC236}">
                  <a16:creationId xmlns:a16="http://schemas.microsoft.com/office/drawing/2014/main" id="{92575D0A-3564-F241-4E76-0F7720B08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24E24ED9-5745-E3C8-A1A2-DDDEF825B4E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631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Rom. 13:11-14</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11</a:t>
            </a:r>
            <a:r>
              <a:rPr lang="en-US" dirty="0"/>
              <a:t> And do this, knowing the time, that now it is high time to awake out of sleep; for now our salvation is nearer than when we first believed. </a:t>
            </a:r>
          </a:p>
          <a:p>
            <a:pPr marL="0" indent="0">
              <a:buClr>
                <a:schemeClr val="tx1"/>
              </a:buClr>
              <a:buNone/>
            </a:pPr>
            <a:r>
              <a:rPr lang="en-US" baseline="30000" dirty="0"/>
              <a:t>12</a:t>
            </a:r>
            <a:r>
              <a:rPr lang="en-US" dirty="0"/>
              <a:t> The night is far spent, the day is at hand. Therefore let us cast off the works of darkness, and let us put on the armor of light. </a:t>
            </a:r>
          </a:p>
          <a:p>
            <a:pPr marL="0" indent="0">
              <a:buClr>
                <a:schemeClr val="tx1"/>
              </a:buClr>
              <a:buNone/>
            </a:pPr>
            <a:r>
              <a:rPr lang="en-US" baseline="30000" dirty="0"/>
              <a:t>13</a:t>
            </a:r>
            <a:r>
              <a:rPr lang="en-US" dirty="0"/>
              <a:t> Let us walk properly, as in the day, not in revelry and drunkenness, not in lewdness and lust, not in strife and envy. </a:t>
            </a:r>
          </a:p>
          <a:p>
            <a:pPr marL="0" indent="0">
              <a:buClr>
                <a:schemeClr val="tx1"/>
              </a:buClr>
              <a:buNone/>
            </a:pPr>
            <a:r>
              <a:rPr lang="en-US" baseline="30000" dirty="0"/>
              <a:t>14</a:t>
            </a:r>
            <a:r>
              <a:rPr lang="en-US" dirty="0"/>
              <a:t> But put on the Lord Jesus Christ, and make no provision for </a:t>
            </a:r>
            <a:br>
              <a:rPr lang="en-US" dirty="0"/>
            </a:br>
            <a:r>
              <a:rPr lang="en-US" dirty="0"/>
              <a:t>the flesh, to fulfill its lusts.</a:t>
            </a:r>
          </a:p>
        </p:txBody>
      </p:sp>
    </p:spTree>
    <p:extLst>
      <p:ext uri="{BB962C8B-B14F-4D97-AF65-F5344CB8AC3E}">
        <p14:creationId xmlns:p14="http://schemas.microsoft.com/office/powerpoint/2010/main" val="160332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E6D7-332D-4799-3335-0F15567C44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945FBD7-4B1B-E91B-3A21-F0C8B2E5559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29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505220"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8" y="2130425"/>
            <a:ext cx="11947525" cy="4727575"/>
          </a:xfrm>
        </p:spPr>
        <p:txBody>
          <a:bodyPr>
            <a:normAutofit/>
          </a:bodyPr>
          <a:lstStyle/>
          <a:p>
            <a:r>
              <a:rPr lang="en-US" dirty="0"/>
              <a:t>We are to cast off darkness and put on the armor of light by putting on Christ. (</a:t>
            </a:r>
            <a:r>
              <a:rPr lang="en-US" b="1" dirty="0">
                <a:solidFill>
                  <a:srgbClr val="4D83C3"/>
                </a:solidFill>
              </a:rPr>
              <a:t>Rom. 13:11-13</a:t>
            </a:r>
            <a:r>
              <a:rPr lang="en-US" dirty="0"/>
              <a:t>)</a:t>
            </a:r>
          </a:p>
          <a:p>
            <a:pPr lvl="1"/>
            <a:r>
              <a:rPr lang="en-US" dirty="0"/>
              <a:t>Called “out of darkness into his marvelous light.” (</a:t>
            </a:r>
            <a:r>
              <a:rPr lang="en-US" b="1" dirty="0">
                <a:solidFill>
                  <a:srgbClr val="4D83C3"/>
                </a:solidFill>
              </a:rPr>
              <a:t>1 Pet. 2:9</a:t>
            </a:r>
            <a:r>
              <a:rPr lang="en-US" dirty="0"/>
              <a:t>)</a:t>
            </a:r>
          </a:p>
        </p:txBody>
      </p:sp>
      <p:grpSp>
        <p:nvGrpSpPr>
          <p:cNvPr id="12" name="Group 11">
            <a:extLst>
              <a:ext uri="{FF2B5EF4-FFF2-40B4-BE49-F238E27FC236}">
                <a16:creationId xmlns:a16="http://schemas.microsoft.com/office/drawing/2014/main" id="{E47E7F21-1550-1D45-24B1-A035C59F7323}"/>
              </a:ext>
            </a:extLst>
          </p:cNvPr>
          <p:cNvGrpSpPr/>
          <p:nvPr/>
        </p:nvGrpSpPr>
        <p:grpSpPr>
          <a:xfrm>
            <a:off x="6627458" y="0"/>
            <a:ext cx="5564542" cy="2130425"/>
            <a:chOff x="3238500" y="4550329"/>
            <a:chExt cx="5715000" cy="2188029"/>
          </a:xfrm>
        </p:grpSpPr>
        <p:pic>
          <p:nvPicPr>
            <p:cNvPr id="13" name="Picture 2" descr="Get Ready for a Total Solar Eclipse! | Let's Talk Science">
              <a:extLst>
                <a:ext uri="{FF2B5EF4-FFF2-40B4-BE49-F238E27FC236}">
                  <a16:creationId xmlns:a16="http://schemas.microsoft.com/office/drawing/2014/main" id="{5A94F827-00C9-0455-FE1A-A714FCFBB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6D6B4A2-F6C2-E759-EFE4-9548313B501E}"/>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F4B048-710A-7DCF-D21D-59458CCF1834}"/>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Download World, Earth, Planet. Royalty-Free Vector Graphic - Pixabay">
              <a:extLst>
                <a:ext uri="{FF2B5EF4-FFF2-40B4-BE49-F238E27FC236}">
                  <a16:creationId xmlns:a16="http://schemas.microsoft.com/office/drawing/2014/main" id="{0B47BCBA-81F4-3966-7CF2-A8CF9547A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n PNG transparent image download, size: 547x558px">
              <a:extLst>
                <a:ext uri="{FF2B5EF4-FFF2-40B4-BE49-F238E27FC236}">
                  <a16:creationId xmlns:a16="http://schemas.microsoft.com/office/drawing/2014/main" id="{92575D0A-3564-F241-4E76-0F7720B08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24E24ED9-5745-E3C8-A1A2-DDDEF825B4E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043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1 Pet. 2:9</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9</a:t>
            </a:r>
            <a:r>
              <a:rPr lang="en-US" dirty="0"/>
              <a:t> But you are a chosen generation, a royal priesthood, a holy nation, His own special people, that you may proclaim the praises of Him who called you out of darkness into His marvelous light;</a:t>
            </a:r>
          </a:p>
        </p:txBody>
      </p:sp>
    </p:spTree>
    <p:extLst>
      <p:ext uri="{BB962C8B-B14F-4D97-AF65-F5344CB8AC3E}">
        <p14:creationId xmlns:p14="http://schemas.microsoft.com/office/powerpoint/2010/main" val="1096734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505220"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8" y="2130425"/>
            <a:ext cx="11947525" cy="4727575"/>
          </a:xfrm>
        </p:spPr>
        <p:txBody>
          <a:bodyPr>
            <a:normAutofit/>
          </a:bodyPr>
          <a:lstStyle/>
          <a:p>
            <a:r>
              <a:rPr lang="en-US" dirty="0"/>
              <a:t>We are to cast off darkness and put on the armor of light by putting on Christ. (</a:t>
            </a:r>
            <a:r>
              <a:rPr lang="en-US" b="1" dirty="0">
                <a:solidFill>
                  <a:srgbClr val="4D83C3"/>
                </a:solidFill>
              </a:rPr>
              <a:t>Rom. 13:11-13</a:t>
            </a:r>
            <a:r>
              <a:rPr lang="en-US" dirty="0"/>
              <a:t>)</a:t>
            </a:r>
          </a:p>
          <a:p>
            <a:pPr lvl="1"/>
            <a:r>
              <a:rPr lang="en-US" dirty="0"/>
              <a:t>Called “out of darkness into his marvelous light.” (</a:t>
            </a:r>
            <a:r>
              <a:rPr lang="en-US" b="1" dirty="0">
                <a:solidFill>
                  <a:srgbClr val="4D83C3"/>
                </a:solidFill>
              </a:rPr>
              <a:t>1 Pet. 2:9</a:t>
            </a:r>
            <a:r>
              <a:rPr lang="en-US" dirty="0"/>
              <a:t>)</a:t>
            </a:r>
          </a:p>
          <a:p>
            <a:pPr lvl="2"/>
            <a:r>
              <a:rPr lang="en-US" dirty="0"/>
              <a:t>We are called by the gospel. (</a:t>
            </a:r>
            <a:r>
              <a:rPr lang="en-US" b="1" dirty="0">
                <a:solidFill>
                  <a:srgbClr val="4D83C3"/>
                </a:solidFill>
              </a:rPr>
              <a:t>2 Thes. 2:13-14</a:t>
            </a:r>
            <a:r>
              <a:rPr lang="en-US" dirty="0"/>
              <a:t>)</a:t>
            </a:r>
          </a:p>
        </p:txBody>
      </p:sp>
      <p:grpSp>
        <p:nvGrpSpPr>
          <p:cNvPr id="12" name="Group 11">
            <a:extLst>
              <a:ext uri="{FF2B5EF4-FFF2-40B4-BE49-F238E27FC236}">
                <a16:creationId xmlns:a16="http://schemas.microsoft.com/office/drawing/2014/main" id="{E47E7F21-1550-1D45-24B1-A035C59F7323}"/>
              </a:ext>
            </a:extLst>
          </p:cNvPr>
          <p:cNvGrpSpPr/>
          <p:nvPr/>
        </p:nvGrpSpPr>
        <p:grpSpPr>
          <a:xfrm>
            <a:off x="6627458" y="0"/>
            <a:ext cx="5564542" cy="2130425"/>
            <a:chOff x="3238500" y="4550329"/>
            <a:chExt cx="5715000" cy="2188029"/>
          </a:xfrm>
        </p:grpSpPr>
        <p:pic>
          <p:nvPicPr>
            <p:cNvPr id="13" name="Picture 2" descr="Get Ready for a Total Solar Eclipse! | Let's Talk Science">
              <a:extLst>
                <a:ext uri="{FF2B5EF4-FFF2-40B4-BE49-F238E27FC236}">
                  <a16:creationId xmlns:a16="http://schemas.microsoft.com/office/drawing/2014/main" id="{5A94F827-00C9-0455-FE1A-A714FCFBB9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6D6B4A2-F6C2-E759-EFE4-9548313B501E}"/>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F4B048-710A-7DCF-D21D-59458CCF1834}"/>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Download World, Earth, Planet. Royalty-Free Vector Graphic - Pixabay">
              <a:extLst>
                <a:ext uri="{FF2B5EF4-FFF2-40B4-BE49-F238E27FC236}">
                  <a16:creationId xmlns:a16="http://schemas.microsoft.com/office/drawing/2014/main" id="{0B47BCBA-81F4-3966-7CF2-A8CF9547A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n PNG transparent image download, size: 547x558px">
              <a:extLst>
                <a:ext uri="{FF2B5EF4-FFF2-40B4-BE49-F238E27FC236}">
                  <a16:creationId xmlns:a16="http://schemas.microsoft.com/office/drawing/2014/main" id="{92575D0A-3564-F241-4E76-0F7720B08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24E24ED9-5745-E3C8-A1A2-DDDEF825B4E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16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2 Thes. 2:13-14</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13</a:t>
            </a:r>
            <a:r>
              <a:rPr lang="en-US" dirty="0"/>
              <a:t> But we are bound to give thanks to God always for you, brethren beloved by the Lord, because God from the beginning chose you for salvation through sanctification by the Spirit and belief in the truth, </a:t>
            </a:r>
          </a:p>
          <a:p>
            <a:pPr marL="0" indent="0">
              <a:buClr>
                <a:schemeClr val="tx1"/>
              </a:buClr>
              <a:buNone/>
            </a:pPr>
            <a:r>
              <a:rPr lang="en-US" baseline="30000" dirty="0"/>
              <a:t>14</a:t>
            </a:r>
            <a:r>
              <a:rPr lang="en-US" dirty="0"/>
              <a:t> to which He called you by our gospel, for the obtaining of the glory of our Lord Jesus Christ.</a:t>
            </a:r>
          </a:p>
        </p:txBody>
      </p:sp>
    </p:spTree>
    <p:extLst>
      <p:ext uri="{BB962C8B-B14F-4D97-AF65-F5344CB8AC3E}">
        <p14:creationId xmlns:p14="http://schemas.microsoft.com/office/powerpoint/2010/main" val="10567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505220"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8" y="2130425"/>
            <a:ext cx="11947525" cy="4727575"/>
          </a:xfrm>
        </p:spPr>
        <p:txBody>
          <a:bodyPr>
            <a:normAutofit/>
          </a:bodyPr>
          <a:lstStyle/>
          <a:p>
            <a:r>
              <a:rPr lang="en-US" dirty="0"/>
              <a:t>We are to cast off darkness and put on the armor of light by putting on Christ. (</a:t>
            </a:r>
            <a:r>
              <a:rPr lang="en-US" b="1" dirty="0">
                <a:solidFill>
                  <a:srgbClr val="4D83C3"/>
                </a:solidFill>
              </a:rPr>
              <a:t>Rom. 13:11-13</a:t>
            </a:r>
            <a:r>
              <a:rPr lang="en-US" dirty="0"/>
              <a:t>)</a:t>
            </a:r>
          </a:p>
          <a:p>
            <a:pPr lvl="1"/>
            <a:r>
              <a:rPr lang="en-US" dirty="0"/>
              <a:t>Called “out of darkness into his marvelous light.” (</a:t>
            </a:r>
            <a:r>
              <a:rPr lang="en-US" b="1" dirty="0">
                <a:solidFill>
                  <a:srgbClr val="4D83C3"/>
                </a:solidFill>
              </a:rPr>
              <a:t>1 Pet. 2:9</a:t>
            </a:r>
            <a:r>
              <a:rPr lang="en-US" dirty="0"/>
              <a:t>)</a:t>
            </a:r>
          </a:p>
          <a:p>
            <a:pPr lvl="2"/>
            <a:r>
              <a:rPr lang="en-US" dirty="0"/>
              <a:t>We are called by the gospel. (</a:t>
            </a:r>
            <a:r>
              <a:rPr lang="en-US" b="1" dirty="0">
                <a:solidFill>
                  <a:srgbClr val="4D83C3"/>
                </a:solidFill>
              </a:rPr>
              <a:t>2 Thes. 2:13-14</a:t>
            </a:r>
            <a:r>
              <a:rPr lang="en-US" dirty="0"/>
              <a:t>)</a:t>
            </a:r>
          </a:p>
          <a:p>
            <a:pPr lvl="2"/>
            <a:r>
              <a:rPr lang="en-US" dirty="0"/>
              <a:t>Paul preached to turn man from darkness to light. (</a:t>
            </a:r>
            <a:r>
              <a:rPr lang="en-US" b="1" dirty="0">
                <a:solidFill>
                  <a:srgbClr val="4D83C3"/>
                </a:solidFill>
              </a:rPr>
              <a:t>Acts 26:17-18</a:t>
            </a:r>
            <a:r>
              <a:rPr lang="en-US" dirty="0"/>
              <a:t>)</a:t>
            </a:r>
          </a:p>
        </p:txBody>
      </p:sp>
      <p:grpSp>
        <p:nvGrpSpPr>
          <p:cNvPr id="12" name="Group 11">
            <a:extLst>
              <a:ext uri="{FF2B5EF4-FFF2-40B4-BE49-F238E27FC236}">
                <a16:creationId xmlns:a16="http://schemas.microsoft.com/office/drawing/2014/main" id="{E47E7F21-1550-1D45-24B1-A035C59F7323}"/>
              </a:ext>
            </a:extLst>
          </p:cNvPr>
          <p:cNvGrpSpPr/>
          <p:nvPr/>
        </p:nvGrpSpPr>
        <p:grpSpPr>
          <a:xfrm>
            <a:off x="6627458" y="0"/>
            <a:ext cx="5564542" cy="2130425"/>
            <a:chOff x="3238500" y="4550329"/>
            <a:chExt cx="5715000" cy="2188029"/>
          </a:xfrm>
        </p:grpSpPr>
        <p:pic>
          <p:nvPicPr>
            <p:cNvPr id="13" name="Picture 2" descr="Get Ready for a Total Solar Eclipse! | Let's Talk Science">
              <a:extLst>
                <a:ext uri="{FF2B5EF4-FFF2-40B4-BE49-F238E27FC236}">
                  <a16:creationId xmlns:a16="http://schemas.microsoft.com/office/drawing/2014/main" id="{5A94F827-00C9-0455-FE1A-A714FCFBB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6D6B4A2-F6C2-E759-EFE4-9548313B501E}"/>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F4B048-710A-7DCF-D21D-59458CCF1834}"/>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Download World, Earth, Planet. Royalty-Free Vector Graphic - Pixabay">
              <a:extLst>
                <a:ext uri="{FF2B5EF4-FFF2-40B4-BE49-F238E27FC236}">
                  <a16:creationId xmlns:a16="http://schemas.microsoft.com/office/drawing/2014/main" id="{0B47BCBA-81F4-3966-7CF2-A8CF9547A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n PNG transparent image download, size: 547x558px">
              <a:extLst>
                <a:ext uri="{FF2B5EF4-FFF2-40B4-BE49-F238E27FC236}">
                  <a16:creationId xmlns:a16="http://schemas.microsoft.com/office/drawing/2014/main" id="{92575D0A-3564-F241-4E76-0F7720B08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24E24ED9-5745-E3C8-A1A2-DDDEF825B4E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598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Acts 26:17-18</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17</a:t>
            </a:r>
            <a:r>
              <a:rPr lang="en-US" dirty="0"/>
              <a:t> I will deliver you from the Jewish people, as well as from the Gentiles, to whom I now send you, </a:t>
            </a:r>
          </a:p>
          <a:p>
            <a:pPr marL="0" indent="0">
              <a:buClr>
                <a:schemeClr val="tx1"/>
              </a:buClr>
              <a:buNone/>
            </a:pPr>
            <a:r>
              <a:rPr lang="en-US" baseline="30000" dirty="0"/>
              <a:t>18</a:t>
            </a:r>
            <a:r>
              <a:rPr lang="en-US" dirty="0"/>
              <a:t> to open their eyes, in order to turn them from darkness to light, and from the power of Satan to God, that they may receive forgiveness of sins and an inheritance among those who are sanctified by faith in Me.’</a:t>
            </a:r>
          </a:p>
        </p:txBody>
      </p:sp>
    </p:spTree>
    <p:extLst>
      <p:ext uri="{BB962C8B-B14F-4D97-AF65-F5344CB8AC3E}">
        <p14:creationId xmlns:p14="http://schemas.microsoft.com/office/powerpoint/2010/main" val="123604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505220"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8" y="2130425"/>
            <a:ext cx="11947525" cy="4727575"/>
          </a:xfrm>
        </p:spPr>
        <p:txBody>
          <a:bodyPr>
            <a:normAutofit/>
          </a:bodyPr>
          <a:lstStyle/>
          <a:p>
            <a:r>
              <a:rPr lang="en-US" dirty="0"/>
              <a:t>We are to cast off darkness and put on the armor of light by putting on Christ. (</a:t>
            </a:r>
            <a:r>
              <a:rPr lang="en-US" b="1" dirty="0">
                <a:solidFill>
                  <a:srgbClr val="4D83C3"/>
                </a:solidFill>
              </a:rPr>
              <a:t>Rom. 13:11-13</a:t>
            </a:r>
            <a:r>
              <a:rPr lang="en-US" dirty="0"/>
              <a:t>)</a:t>
            </a:r>
          </a:p>
          <a:p>
            <a:pPr lvl="1"/>
            <a:r>
              <a:rPr lang="en-US" dirty="0"/>
              <a:t>Called “out of darkness into his marvelous light.” (</a:t>
            </a:r>
            <a:r>
              <a:rPr lang="en-US" b="1" dirty="0">
                <a:solidFill>
                  <a:srgbClr val="4D83C3"/>
                </a:solidFill>
              </a:rPr>
              <a:t>1 Pet. 2:9</a:t>
            </a:r>
            <a:r>
              <a:rPr lang="en-US" dirty="0"/>
              <a:t>)</a:t>
            </a:r>
          </a:p>
          <a:p>
            <a:pPr lvl="2"/>
            <a:r>
              <a:rPr lang="en-US" dirty="0"/>
              <a:t>We are called by the gospel. (</a:t>
            </a:r>
            <a:r>
              <a:rPr lang="en-US" b="1" dirty="0">
                <a:solidFill>
                  <a:srgbClr val="4D83C3"/>
                </a:solidFill>
              </a:rPr>
              <a:t>2 Thes. 2:13-14</a:t>
            </a:r>
            <a:r>
              <a:rPr lang="en-US" dirty="0"/>
              <a:t>)</a:t>
            </a:r>
          </a:p>
          <a:p>
            <a:pPr lvl="2"/>
            <a:r>
              <a:rPr lang="en-US" dirty="0"/>
              <a:t>Paul preached to turn man from darkness to light. (</a:t>
            </a:r>
            <a:r>
              <a:rPr lang="en-US" b="1" dirty="0">
                <a:solidFill>
                  <a:srgbClr val="4D83C3"/>
                </a:solidFill>
              </a:rPr>
              <a:t>Acts 26:17-18</a:t>
            </a:r>
            <a:r>
              <a:rPr lang="en-US" dirty="0"/>
              <a:t>)</a:t>
            </a:r>
          </a:p>
          <a:p>
            <a:pPr lvl="2"/>
            <a:r>
              <a:rPr lang="en-US" dirty="0"/>
              <a:t>By obedience we are delivered from the power of darkness. (</a:t>
            </a:r>
            <a:r>
              <a:rPr lang="en-US" b="1" dirty="0">
                <a:solidFill>
                  <a:srgbClr val="4D83C3"/>
                </a:solidFill>
              </a:rPr>
              <a:t>Col. 1:13</a:t>
            </a:r>
            <a:r>
              <a:rPr lang="en-US" dirty="0"/>
              <a:t>)</a:t>
            </a:r>
          </a:p>
        </p:txBody>
      </p:sp>
      <p:grpSp>
        <p:nvGrpSpPr>
          <p:cNvPr id="12" name="Group 11">
            <a:extLst>
              <a:ext uri="{FF2B5EF4-FFF2-40B4-BE49-F238E27FC236}">
                <a16:creationId xmlns:a16="http://schemas.microsoft.com/office/drawing/2014/main" id="{E47E7F21-1550-1D45-24B1-A035C59F7323}"/>
              </a:ext>
            </a:extLst>
          </p:cNvPr>
          <p:cNvGrpSpPr/>
          <p:nvPr/>
        </p:nvGrpSpPr>
        <p:grpSpPr>
          <a:xfrm>
            <a:off x="6627458" y="0"/>
            <a:ext cx="5564542" cy="2130425"/>
            <a:chOff x="3238500" y="4550329"/>
            <a:chExt cx="5715000" cy="2188029"/>
          </a:xfrm>
        </p:grpSpPr>
        <p:pic>
          <p:nvPicPr>
            <p:cNvPr id="13" name="Picture 2" descr="Get Ready for a Total Solar Eclipse! | Let's Talk Science">
              <a:extLst>
                <a:ext uri="{FF2B5EF4-FFF2-40B4-BE49-F238E27FC236}">
                  <a16:creationId xmlns:a16="http://schemas.microsoft.com/office/drawing/2014/main" id="{5A94F827-00C9-0455-FE1A-A714FCFBB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6D6B4A2-F6C2-E759-EFE4-9548313B501E}"/>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F4B048-710A-7DCF-D21D-59458CCF1834}"/>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Download World, Earth, Planet. Royalty-Free Vector Graphic - Pixabay">
              <a:extLst>
                <a:ext uri="{FF2B5EF4-FFF2-40B4-BE49-F238E27FC236}">
                  <a16:creationId xmlns:a16="http://schemas.microsoft.com/office/drawing/2014/main" id="{0B47BCBA-81F4-3966-7CF2-A8CF9547A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n PNG transparent image download, size: 547x558px">
              <a:extLst>
                <a:ext uri="{FF2B5EF4-FFF2-40B4-BE49-F238E27FC236}">
                  <a16:creationId xmlns:a16="http://schemas.microsoft.com/office/drawing/2014/main" id="{92575D0A-3564-F241-4E76-0F7720B08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24E24ED9-5745-E3C8-A1A2-DDDEF825B4E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682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Col. 1:13</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13</a:t>
            </a:r>
            <a:r>
              <a:rPr lang="en-US" dirty="0"/>
              <a:t> He has delivered us from the power of darkness and conveyed us into the kingdom of the Son of His love, </a:t>
            </a:r>
          </a:p>
        </p:txBody>
      </p:sp>
    </p:spTree>
    <p:extLst>
      <p:ext uri="{BB962C8B-B14F-4D97-AF65-F5344CB8AC3E}">
        <p14:creationId xmlns:p14="http://schemas.microsoft.com/office/powerpoint/2010/main" val="3602585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505220"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8" y="2130425"/>
            <a:ext cx="11947525" cy="4727575"/>
          </a:xfrm>
        </p:spPr>
        <p:txBody>
          <a:bodyPr>
            <a:normAutofit/>
          </a:bodyPr>
          <a:lstStyle/>
          <a:p>
            <a:r>
              <a:rPr lang="en-US" dirty="0"/>
              <a:t>We are to cast off darkness and put on the armor of light by putting on Christ. (</a:t>
            </a:r>
            <a:r>
              <a:rPr lang="en-US" b="1" dirty="0">
                <a:solidFill>
                  <a:srgbClr val="4D83C3"/>
                </a:solidFill>
              </a:rPr>
              <a:t>Rom. 13:11-13</a:t>
            </a:r>
            <a:r>
              <a:rPr lang="en-US" dirty="0"/>
              <a:t>)</a:t>
            </a:r>
          </a:p>
          <a:p>
            <a:pPr lvl="1"/>
            <a:r>
              <a:rPr lang="en-US" dirty="0"/>
              <a:t>Called “out of darkness into his marvelous light.” (</a:t>
            </a:r>
            <a:r>
              <a:rPr lang="en-US" b="1" dirty="0">
                <a:solidFill>
                  <a:srgbClr val="4D83C3"/>
                </a:solidFill>
              </a:rPr>
              <a:t>1 Pet. 2:9</a:t>
            </a:r>
            <a:r>
              <a:rPr lang="en-US" dirty="0"/>
              <a:t>)</a:t>
            </a:r>
          </a:p>
          <a:p>
            <a:pPr lvl="2"/>
            <a:r>
              <a:rPr lang="en-US" dirty="0"/>
              <a:t>We are called by the gospel. (</a:t>
            </a:r>
            <a:r>
              <a:rPr lang="en-US" b="1" dirty="0">
                <a:solidFill>
                  <a:srgbClr val="4D83C3"/>
                </a:solidFill>
              </a:rPr>
              <a:t>2 Thes. 2:13-14</a:t>
            </a:r>
            <a:r>
              <a:rPr lang="en-US" dirty="0"/>
              <a:t>)</a:t>
            </a:r>
          </a:p>
          <a:p>
            <a:pPr lvl="2"/>
            <a:r>
              <a:rPr lang="en-US" dirty="0"/>
              <a:t>Paul preached to turn man from darkness to light. (</a:t>
            </a:r>
            <a:r>
              <a:rPr lang="en-US" b="1" dirty="0">
                <a:solidFill>
                  <a:srgbClr val="4D83C3"/>
                </a:solidFill>
              </a:rPr>
              <a:t>Acts 26:17-18</a:t>
            </a:r>
            <a:r>
              <a:rPr lang="en-US" dirty="0"/>
              <a:t>)</a:t>
            </a:r>
          </a:p>
          <a:p>
            <a:pPr lvl="2"/>
            <a:r>
              <a:rPr lang="en-US" dirty="0"/>
              <a:t>By obedience, we are delivered from the power of darkness. (</a:t>
            </a:r>
            <a:r>
              <a:rPr lang="en-US" b="1" dirty="0">
                <a:solidFill>
                  <a:srgbClr val="4D83C3"/>
                </a:solidFill>
              </a:rPr>
              <a:t>Col. 1:13</a:t>
            </a:r>
            <a:r>
              <a:rPr lang="en-US" dirty="0"/>
              <a:t>)</a:t>
            </a:r>
          </a:p>
          <a:p>
            <a:pPr lvl="2"/>
            <a:r>
              <a:rPr lang="en-US" dirty="0"/>
              <a:t>Jesus is the light of the world (</a:t>
            </a:r>
            <a:r>
              <a:rPr lang="en-US" i="1" dirty="0"/>
              <a:t>John 8:12</a:t>
            </a:r>
            <a:r>
              <a:rPr lang="en-US" dirty="0"/>
              <a:t>) and by </a:t>
            </a:r>
            <a:br>
              <a:rPr lang="en-US" dirty="0"/>
            </a:br>
            <a:r>
              <a:rPr lang="en-US" dirty="0"/>
              <a:t>obedience, we the light of the world (</a:t>
            </a:r>
            <a:r>
              <a:rPr lang="en-US" b="1" dirty="0">
                <a:solidFill>
                  <a:srgbClr val="4D83C3"/>
                </a:solidFill>
              </a:rPr>
              <a:t>Matt. 5:14-16</a:t>
            </a:r>
            <a:r>
              <a:rPr lang="en-US" dirty="0"/>
              <a:t>)</a:t>
            </a:r>
          </a:p>
        </p:txBody>
      </p:sp>
      <p:grpSp>
        <p:nvGrpSpPr>
          <p:cNvPr id="12" name="Group 11">
            <a:extLst>
              <a:ext uri="{FF2B5EF4-FFF2-40B4-BE49-F238E27FC236}">
                <a16:creationId xmlns:a16="http://schemas.microsoft.com/office/drawing/2014/main" id="{E47E7F21-1550-1D45-24B1-A035C59F7323}"/>
              </a:ext>
            </a:extLst>
          </p:cNvPr>
          <p:cNvGrpSpPr/>
          <p:nvPr/>
        </p:nvGrpSpPr>
        <p:grpSpPr>
          <a:xfrm>
            <a:off x="6627458" y="0"/>
            <a:ext cx="5564542" cy="2130425"/>
            <a:chOff x="3238500" y="4550329"/>
            <a:chExt cx="5715000" cy="2188029"/>
          </a:xfrm>
        </p:grpSpPr>
        <p:pic>
          <p:nvPicPr>
            <p:cNvPr id="13" name="Picture 2" descr="Get Ready for a Total Solar Eclipse! | Let's Talk Science">
              <a:extLst>
                <a:ext uri="{FF2B5EF4-FFF2-40B4-BE49-F238E27FC236}">
                  <a16:creationId xmlns:a16="http://schemas.microsoft.com/office/drawing/2014/main" id="{5A94F827-00C9-0455-FE1A-A714FCFBB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6D6B4A2-F6C2-E759-EFE4-9548313B501E}"/>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F4B048-710A-7DCF-D21D-59458CCF1834}"/>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Download World, Earth, Planet. Royalty-Free Vector Graphic - Pixabay">
              <a:extLst>
                <a:ext uri="{FF2B5EF4-FFF2-40B4-BE49-F238E27FC236}">
                  <a16:creationId xmlns:a16="http://schemas.microsoft.com/office/drawing/2014/main" id="{0B47BCBA-81F4-3966-7CF2-A8CF9547A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n PNG transparent image download, size: 547x558px">
              <a:extLst>
                <a:ext uri="{FF2B5EF4-FFF2-40B4-BE49-F238E27FC236}">
                  <a16:creationId xmlns:a16="http://schemas.microsoft.com/office/drawing/2014/main" id="{92575D0A-3564-F241-4E76-0F7720B08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24E24ED9-5745-E3C8-A1A2-DDDEF825B4E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902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Matt. 5:14-16</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14</a:t>
            </a:r>
            <a:r>
              <a:rPr lang="en-US" dirty="0"/>
              <a:t> “You are the light of the world. A city that is set on a hill cannot be hidden. </a:t>
            </a:r>
          </a:p>
          <a:p>
            <a:pPr marL="0" indent="0">
              <a:buClr>
                <a:schemeClr val="tx1"/>
              </a:buClr>
              <a:buNone/>
            </a:pPr>
            <a:r>
              <a:rPr lang="en-US" baseline="30000" dirty="0"/>
              <a:t>15</a:t>
            </a:r>
            <a:r>
              <a:rPr lang="en-US" dirty="0"/>
              <a:t> Nor do they light a lamp and put it under a basket, but on a lampstand, and it gives light to all who are in the house. </a:t>
            </a:r>
          </a:p>
          <a:p>
            <a:pPr marL="0" indent="0">
              <a:buClr>
                <a:schemeClr val="tx1"/>
              </a:buClr>
              <a:buNone/>
            </a:pPr>
            <a:r>
              <a:rPr lang="en-US" baseline="30000" dirty="0"/>
              <a:t>16</a:t>
            </a:r>
            <a:r>
              <a:rPr lang="en-US" dirty="0"/>
              <a:t> Let your light so shine before men, that they may see your good works and glorify your Father in heaven.</a:t>
            </a:r>
          </a:p>
        </p:txBody>
      </p:sp>
    </p:spTree>
    <p:extLst>
      <p:ext uri="{BB962C8B-B14F-4D97-AF65-F5344CB8AC3E}">
        <p14:creationId xmlns:p14="http://schemas.microsoft.com/office/powerpoint/2010/main" val="24351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729A30-F429-4967-81E8-45F6757C8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FC137C-7F97-41FA-86A1-2E01C3837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967903" cy="68579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9FBFB9D3-7D34-4948-B4D0-73E7B6E52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54949" y="-54949"/>
            <a:ext cx="6858005" cy="6967903"/>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4A726E5C-1929-2AF5-D97A-A10423DB4343}"/>
              </a:ext>
            </a:extLst>
          </p:cNvPr>
          <p:cNvSpPr>
            <a:spLocks noGrp="1"/>
          </p:cNvSpPr>
          <p:nvPr>
            <p:ph type="ctrTitle"/>
          </p:nvPr>
        </p:nvSpPr>
        <p:spPr>
          <a:xfrm>
            <a:off x="1084728" y="2754999"/>
            <a:ext cx="4348578" cy="2005262"/>
          </a:xfrm>
        </p:spPr>
        <p:txBody>
          <a:bodyPr>
            <a:normAutofit/>
          </a:bodyPr>
          <a:lstStyle/>
          <a:p>
            <a:pPr algn="ctr"/>
            <a:r>
              <a:rPr lang="en-US" dirty="0"/>
              <a:t>Lessons from the Eclipse</a:t>
            </a:r>
          </a:p>
        </p:txBody>
      </p:sp>
      <p:sp>
        <p:nvSpPr>
          <p:cNvPr id="3" name="Subtitle 2">
            <a:extLst>
              <a:ext uri="{FF2B5EF4-FFF2-40B4-BE49-F238E27FC236}">
                <a16:creationId xmlns:a16="http://schemas.microsoft.com/office/drawing/2014/main" id="{938B98C0-105E-6404-F3A0-05FEDF668CDE}"/>
              </a:ext>
            </a:extLst>
          </p:cNvPr>
          <p:cNvSpPr>
            <a:spLocks noGrp="1"/>
          </p:cNvSpPr>
          <p:nvPr>
            <p:ph type="subTitle" idx="1"/>
          </p:nvPr>
        </p:nvSpPr>
        <p:spPr>
          <a:xfrm>
            <a:off x="1084728" y="4902489"/>
            <a:ext cx="4348578" cy="985075"/>
          </a:xfrm>
        </p:spPr>
        <p:txBody>
          <a:bodyPr>
            <a:normAutofit/>
          </a:bodyPr>
          <a:lstStyle/>
          <a:p>
            <a:pPr algn="ctr"/>
            <a:r>
              <a:rPr lang="en-US" sz="2800" dirty="0"/>
              <a:t>John 3:14-21</a:t>
            </a:r>
          </a:p>
        </p:txBody>
      </p:sp>
      <p:pic>
        <p:nvPicPr>
          <p:cNvPr id="7170" name="Picture 2" descr="WATCH: Total solar eclipse happens in Texas">
            <a:extLst>
              <a:ext uri="{FF2B5EF4-FFF2-40B4-BE49-F238E27FC236}">
                <a16:creationId xmlns:a16="http://schemas.microsoft.com/office/drawing/2014/main" id="{36E39CE3-D70D-C441-E5BC-1CF339370B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538" t="20413" r="35401" b="27387"/>
          <a:stretch/>
        </p:blipFill>
        <p:spPr bwMode="auto">
          <a:xfrm>
            <a:off x="6967903" y="0"/>
            <a:ext cx="6554172" cy="6858005"/>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Shape 40">
            <a:extLst>
              <a:ext uri="{FF2B5EF4-FFF2-40B4-BE49-F238E27FC236}">
                <a16:creationId xmlns:a16="http://schemas.microsoft.com/office/drawing/2014/main" id="{3EC78C9B-C381-F122-F545-A9DE4529873F}"/>
              </a:ext>
            </a:extLst>
          </p:cNvPr>
          <p:cNvSpPr/>
          <p:nvPr/>
        </p:nvSpPr>
        <p:spPr>
          <a:xfrm>
            <a:off x="-6748097" y="0"/>
            <a:ext cx="13716000" cy="13716000"/>
          </a:xfrm>
          <a:custGeom>
            <a:avLst/>
            <a:gdLst>
              <a:gd name="connsiteX0" fmla="*/ 0 w 13716000"/>
              <a:gd name="connsiteY0" fmla="*/ 6857986 h 13716000"/>
              <a:gd name="connsiteX1" fmla="*/ 6858000 w 13716000"/>
              <a:gd name="connsiteY1" fmla="*/ 13715986 h 13716000"/>
              <a:gd name="connsiteX2" fmla="*/ 13716000 w 13716000"/>
              <a:gd name="connsiteY2" fmla="*/ 6857986 h 13716000"/>
              <a:gd name="connsiteX3" fmla="*/ 13716000 w 13716000"/>
              <a:gd name="connsiteY3" fmla="*/ 13716000 h 13716000"/>
              <a:gd name="connsiteX4" fmla="*/ 0 w 13716000"/>
              <a:gd name="connsiteY4" fmla="*/ 13716000 h 13716000"/>
              <a:gd name="connsiteX5" fmla="*/ 6858550 w 13716000"/>
              <a:gd name="connsiteY5" fmla="*/ 0 h 13716000"/>
              <a:gd name="connsiteX6" fmla="*/ 13716000 w 13716000"/>
              <a:gd name="connsiteY6" fmla="*/ 0 h 13716000"/>
              <a:gd name="connsiteX7" fmla="*/ 13716000 w 13716000"/>
              <a:gd name="connsiteY7" fmla="*/ 6857986 h 13716000"/>
              <a:gd name="connsiteX8" fmla="*/ 7210912 w 13716000"/>
              <a:gd name="connsiteY8" fmla="*/ 8910 h 13716000"/>
              <a:gd name="connsiteX9" fmla="*/ 0 w 13716000"/>
              <a:gd name="connsiteY9" fmla="*/ 0 h 13716000"/>
              <a:gd name="connsiteX10" fmla="*/ 6857450 w 13716000"/>
              <a:gd name="connsiteY10" fmla="*/ 0 h 13716000"/>
              <a:gd name="connsiteX11" fmla="*/ 6505088 w 13716000"/>
              <a:gd name="connsiteY11" fmla="*/ 8910 h 13716000"/>
              <a:gd name="connsiteX12" fmla="*/ 0 w 13716000"/>
              <a:gd name="connsiteY12" fmla="*/ 6857986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6000" h="13716000">
                <a:moveTo>
                  <a:pt x="0" y="6857986"/>
                </a:moveTo>
                <a:cubicBezTo>
                  <a:pt x="0" y="10645555"/>
                  <a:pt x="3070431" y="13715986"/>
                  <a:pt x="6858000" y="13715986"/>
                </a:cubicBezTo>
                <a:cubicBezTo>
                  <a:pt x="10645569" y="13715986"/>
                  <a:pt x="13716000" y="10645555"/>
                  <a:pt x="13716000" y="6857986"/>
                </a:cubicBezTo>
                <a:lnTo>
                  <a:pt x="13716000" y="13716000"/>
                </a:lnTo>
                <a:lnTo>
                  <a:pt x="0" y="13716000"/>
                </a:lnTo>
                <a:close/>
                <a:moveTo>
                  <a:pt x="6858550" y="0"/>
                </a:moveTo>
                <a:lnTo>
                  <a:pt x="13716000" y="0"/>
                </a:lnTo>
                <a:lnTo>
                  <a:pt x="13716000" y="6857986"/>
                </a:lnTo>
                <a:cubicBezTo>
                  <a:pt x="13716000" y="3188779"/>
                  <a:pt x="10834473" y="192589"/>
                  <a:pt x="7210912" y="8910"/>
                </a:cubicBezTo>
                <a:close/>
                <a:moveTo>
                  <a:pt x="0" y="0"/>
                </a:moveTo>
                <a:lnTo>
                  <a:pt x="6857450" y="0"/>
                </a:lnTo>
                <a:lnTo>
                  <a:pt x="6505088" y="8910"/>
                </a:lnTo>
                <a:cubicBezTo>
                  <a:pt x="2881528" y="192589"/>
                  <a:pt x="0" y="3188779"/>
                  <a:pt x="0" y="6857986"/>
                </a:cubicBezTo>
                <a:close/>
              </a:path>
            </a:pathLst>
          </a:custGeom>
          <a:solidFill>
            <a:srgbClr val="1214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831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505220" cy="2130425"/>
          </a:xfrm>
        </p:spPr>
        <p:txBody>
          <a:bodyPr>
            <a:normAutofit fontScale="90000"/>
          </a:bodyPr>
          <a:lstStyle/>
          <a:p>
            <a:pPr algn="ctr"/>
            <a:r>
              <a:rPr lang="en-US" dirty="0"/>
              <a:t>Too Often The Christian </a:t>
            </a:r>
            <a:br>
              <a:rPr lang="en-US" dirty="0"/>
            </a:br>
            <a:r>
              <a:rPr lang="en-US" dirty="0"/>
              <a:t>Does Not Reflect Christ </a:t>
            </a:r>
            <a:br>
              <a:rPr lang="en-US" dirty="0"/>
            </a:br>
            <a:r>
              <a:rPr lang="en-US" dirty="0"/>
              <a:t>To The World: </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r>
              <a:rPr lang="en-US" dirty="0"/>
              <a:t>What causes the reflection of some Christians to diminish?</a:t>
            </a:r>
          </a:p>
          <a:p>
            <a:pPr lvl="1"/>
            <a:r>
              <a:rPr lang="en-US" dirty="0"/>
              <a:t>The world comes between them and Christ; sin cuts off the reflection -- darkness again (i.e. </a:t>
            </a:r>
            <a:r>
              <a:rPr lang="en-US" dirty="0" err="1"/>
              <a:t>waning,spiritual</a:t>
            </a:r>
            <a:r>
              <a:rPr lang="en-US" dirty="0"/>
              <a:t> eclipse)</a:t>
            </a:r>
          </a:p>
          <a:p>
            <a:pPr lvl="1"/>
            <a:r>
              <a:rPr lang="en-US" dirty="0"/>
              <a:t>When the world becomes the main interest or desire, Christ is blotted out. (</a:t>
            </a:r>
            <a:r>
              <a:rPr lang="en-US" b="1" dirty="0">
                <a:solidFill>
                  <a:srgbClr val="4D83C3"/>
                </a:solidFill>
              </a:rPr>
              <a:t>Jn. 3:19-20</a:t>
            </a:r>
            <a:r>
              <a:rPr lang="en-US" dirty="0"/>
              <a:t>)</a:t>
            </a:r>
          </a:p>
        </p:txBody>
      </p:sp>
      <p:grpSp>
        <p:nvGrpSpPr>
          <p:cNvPr id="17" name="Group 16">
            <a:extLst>
              <a:ext uri="{FF2B5EF4-FFF2-40B4-BE49-F238E27FC236}">
                <a16:creationId xmlns:a16="http://schemas.microsoft.com/office/drawing/2014/main" id="{4022B5CE-282C-7F24-6B5A-13AD8B2598E4}"/>
              </a:ext>
            </a:extLst>
          </p:cNvPr>
          <p:cNvGrpSpPr/>
          <p:nvPr/>
        </p:nvGrpSpPr>
        <p:grpSpPr>
          <a:xfrm>
            <a:off x="6627458" y="0"/>
            <a:ext cx="5564542" cy="2130425"/>
            <a:chOff x="6627458" y="0"/>
            <a:chExt cx="5564542" cy="2130425"/>
          </a:xfrm>
        </p:grpSpPr>
        <p:pic>
          <p:nvPicPr>
            <p:cNvPr id="6" name="Picture 2" descr="Get Ready for a Total Solar Eclipse! | Let's Talk Science">
              <a:extLst>
                <a:ext uri="{FF2B5EF4-FFF2-40B4-BE49-F238E27FC236}">
                  <a16:creationId xmlns:a16="http://schemas.microsoft.com/office/drawing/2014/main" id="{AD529646-680F-0F08-23F4-EA1D994898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08" b="52606"/>
            <a:stretch/>
          </p:blipFill>
          <p:spPr bwMode="auto">
            <a:xfrm>
              <a:off x="6627458" y="0"/>
              <a:ext cx="5564542" cy="2130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CA344EF-3964-8CE9-4F6A-3636C827BB1E}"/>
                </a:ext>
              </a:extLst>
            </p:cNvPr>
            <p:cNvSpPr/>
            <p:nvPr/>
          </p:nvSpPr>
          <p:spPr>
            <a:xfrm>
              <a:off x="11412964" y="915607"/>
              <a:ext cx="539761" cy="516105"/>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803D0ED-143F-EF6E-F0CE-6E3EFE209E9D}"/>
                </a:ext>
              </a:extLst>
            </p:cNvPr>
            <p:cNvSpPr/>
            <p:nvPr/>
          </p:nvSpPr>
          <p:spPr>
            <a:xfrm>
              <a:off x="9768922" y="130487"/>
              <a:ext cx="1902232" cy="1902232"/>
            </a:xfrm>
            <a:prstGeom prst="ellipse">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2C3B2A7-87B9-111B-FB4B-70150FFA0A35}"/>
                </a:ext>
              </a:extLst>
            </p:cNvPr>
            <p:cNvSpPr/>
            <p:nvPr/>
          </p:nvSpPr>
          <p:spPr>
            <a:xfrm>
              <a:off x="9757432" y="131106"/>
              <a:ext cx="1911252" cy="191125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0A7C6480-1244-A391-FC9B-10B0DFC4F7EA}"/>
                </a:ext>
              </a:extLst>
            </p:cNvPr>
            <p:cNvSpPr/>
            <p:nvPr/>
          </p:nvSpPr>
          <p:spPr>
            <a:xfrm rot="10336984" flipV="1">
              <a:off x="8358621" y="1105324"/>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5119FC70-9923-2248-F3B2-F0BAD758F434}"/>
                </a:ext>
              </a:extLst>
            </p:cNvPr>
            <p:cNvSpPr/>
            <p:nvPr/>
          </p:nvSpPr>
          <p:spPr>
            <a:xfrm rot="11263016">
              <a:off x="8350843" y="500529"/>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CEFF770-0B57-0D92-8B81-C6BDCCAFFDF7}"/>
                </a:ext>
              </a:extLst>
            </p:cNvPr>
            <p:cNvSpPr/>
            <p:nvPr/>
          </p:nvSpPr>
          <p:spPr>
            <a:xfrm rot="20541879">
              <a:off x="9764070" y="261220"/>
              <a:ext cx="1774084" cy="1774084"/>
            </a:xfrm>
            <a:prstGeom prst="ellipse">
              <a:avLst/>
            </a:prstGeom>
            <a:noFill/>
            <a:ln w="38100">
              <a:solidFill>
                <a:schemeClr val="accent6">
                  <a:lumMod val="75000"/>
                </a:schemeClr>
              </a:solidFill>
            </a:ln>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Download World, Earth, Planet. Royalty-Free Vector Graphic - Pixabay">
              <a:extLst>
                <a:ext uri="{FF2B5EF4-FFF2-40B4-BE49-F238E27FC236}">
                  <a16:creationId xmlns:a16="http://schemas.microsoft.com/office/drawing/2014/main" id="{A326E9FD-8E6B-4E26-C35C-2391918CA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5278" y="680983"/>
              <a:ext cx="803397" cy="803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un PNG transparent image download, size: 547x558px">
              <a:extLst>
                <a:ext uri="{FF2B5EF4-FFF2-40B4-BE49-F238E27FC236}">
                  <a16:creationId xmlns:a16="http://schemas.microsoft.com/office/drawing/2014/main" id="{D004538A-3339-ACC5-A510-C005D347A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8968" y="114096"/>
              <a:ext cx="1864732" cy="19022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oon Phases / Lunar Phases Explained">
              <a:extLst>
                <a:ext uri="{FF2B5EF4-FFF2-40B4-BE49-F238E27FC236}">
                  <a16:creationId xmlns:a16="http://schemas.microsoft.com/office/drawing/2014/main" id="{7A46A058-C961-9CF3-B084-7299F73E7AB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375" t="15297" r="29037" b="74105"/>
            <a:stretch/>
          </p:blipFill>
          <p:spPr bwMode="auto">
            <a:xfrm rot="10800000">
              <a:off x="11349086" y="620499"/>
              <a:ext cx="257903" cy="256580"/>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85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Jn. 3:19-20</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19</a:t>
            </a:r>
            <a:r>
              <a:rPr lang="en-US" dirty="0"/>
              <a:t> And this is the condemnation, that the light has come into the world, and men loved darkness rather than light, because their deeds were evil. </a:t>
            </a:r>
          </a:p>
          <a:p>
            <a:pPr marL="0" indent="0">
              <a:buClr>
                <a:schemeClr val="tx1"/>
              </a:buClr>
              <a:buNone/>
            </a:pPr>
            <a:r>
              <a:rPr lang="en-US" baseline="30000" dirty="0"/>
              <a:t>20</a:t>
            </a:r>
            <a:r>
              <a:rPr lang="en-US" dirty="0"/>
              <a:t> For everyone practicing evil hates the light and does not come to the light, lest his deeds should be exposed.</a:t>
            </a:r>
          </a:p>
        </p:txBody>
      </p:sp>
    </p:spTree>
    <p:extLst>
      <p:ext uri="{BB962C8B-B14F-4D97-AF65-F5344CB8AC3E}">
        <p14:creationId xmlns:p14="http://schemas.microsoft.com/office/powerpoint/2010/main" val="870295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478834" cy="2130425"/>
          </a:xfrm>
        </p:spPr>
        <p:txBody>
          <a:bodyPr>
            <a:normAutofit fontScale="90000"/>
          </a:bodyPr>
          <a:lstStyle/>
          <a:p>
            <a:pPr algn="ctr"/>
            <a:r>
              <a:rPr lang="en-US" dirty="0"/>
              <a:t>There Must Be A </a:t>
            </a:r>
            <a:br>
              <a:rPr lang="en-US" dirty="0"/>
            </a:br>
            <a:r>
              <a:rPr lang="en-US" dirty="0"/>
              <a:t>Distinction Between The </a:t>
            </a:r>
            <a:br>
              <a:rPr lang="en-US" dirty="0"/>
            </a:br>
            <a:r>
              <a:rPr lang="en-US" dirty="0"/>
              <a:t>Christian And The World</a:t>
            </a:r>
          </a:p>
        </p:txBody>
      </p:sp>
      <p:pic>
        <p:nvPicPr>
          <p:cNvPr id="13" name="Picture 2" descr="Get Ready for a Total Solar Eclipse! | Let's Talk Science">
            <a:extLst>
              <a:ext uri="{FF2B5EF4-FFF2-40B4-BE49-F238E27FC236}">
                <a16:creationId xmlns:a16="http://schemas.microsoft.com/office/drawing/2014/main" id="{943B370E-7E48-443E-333A-94B34B4289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6601072" y="0"/>
            <a:ext cx="5590928" cy="21405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9A491402-545D-5649-303D-88CAFB085A58}"/>
              </a:ext>
            </a:extLst>
          </p:cNvPr>
          <p:cNvSpPr/>
          <p:nvPr/>
        </p:nvSpPr>
        <p:spPr>
          <a:xfrm>
            <a:off x="11409270" y="919949"/>
            <a:ext cx="542320" cy="518552"/>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E90184-F940-F8A9-8CDD-3DDCF2421F35}"/>
              </a:ext>
            </a:extLst>
          </p:cNvPr>
          <p:cNvSpPr/>
          <p:nvPr/>
        </p:nvSpPr>
        <p:spPr>
          <a:xfrm>
            <a:off x="9757432" y="131106"/>
            <a:ext cx="1911252" cy="191125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D20EA7F3-2DF6-4FC1-81A8-FB607BBA3473}"/>
              </a:ext>
            </a:extLst>
          </p:cNvPr>
          <p:cNvSpPr/>
          <p:nvPr/>
        </p:nvSpPr>
        <p:spPr>
          <a:xfrm rot="10336984" flipV="1">
            <a:off x="8358621" y="1105324"/>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5E34AF00-64E8-6585-E1A6-7E3A2E680E51}"/>
              </a:ext>
            </a:extLst>
          </p:cNvPr>
          <p:cNvSpPr/>
          <p:nvPr/>
        </p:nvSpPr>
        <p:spPr>
          <a:xfrm rot="11263016">
            <a:off x="8350843" y="500529"/>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F1DE20E-3F4A-F669-5CDB-DDBE7FDEFD40}"/>
              </a:ext>
            </a:extLst>
          </p:cNvPr>
          <p:cNvSpPr/>
          <p:nvPr/>
        </p:nvSpPr>
        <p:spPr>
          <a:xfrm rot="20541879">
            <a:off x="9764070" y="261220"/>
            <a:ext cx="1774084" cy="1774084"/>
          </a:xfrm>
          <a:prstGeom prst="ellipse">
            <a:avLst/>
          </a:prstGeom>
          <a:noFill/>
          <a:ln w="38100">
            <a:solidFill>
              <a:schemeClr val="accent2"/>
            </a:solidFill>
          </a:ln>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Download World, Earth, Planet. Royalty-Free Vector Graphic - Pixabay">
            <a:extLst>
              <a:ext uri="{FF2B5EF4-FFF2-40B4-BE49-F238E27FC236}">
                <a16:creationId xmlns:a16="http://schemas.microsoft.com/office/drawing/2014/main" id="{01B6138D-6CDA-A5C0-102B-C3C97C7A2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426" y="684212"/>
            <a:ext cx="807207" cy="8072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un PNG transparent image download, size: 547x558px">
            <a:extLst>
              <a:ext uri="{FF2B5EF4-FFF2-40B4-BE49-F238E27FC236}">
                <a16:creationId xmlns:a16="http://schemas.microsoft.com/office/drawing/2014/main" id="{C0F86EA2-7FDD-1502-EC1B-BA9200154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538" y="114637"/>
            <a:ext cx="1873574" cy="19112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Moon PNG Image">
            <a:extLst>
              <a:ext uri="{FF2B5EF4-FFF2-40B4-BE49-F238E27FC236}">
                <a16:creationId xmlns:a16="http://schemas.microsoft.com/office/drawing/2014/main" id="{2721D979-757C-919A-B61E-DB19E7D5C7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80" t="13506" r="14382" b="12006"/>
          <a:stretch/>
        </p:blipFill>
        <p:spPr bwMode="auto">
          <a:xfrm>
            <a:off x="11357026" y="668356"/>
            <a:ext cx="239945" cy="251593"/>
          </a:xfrm>
          <a:prstGeom prst="ellipse">
            <a:avLst/>
          </a:pr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r>
              <a:rPr lang="en-US" dirty="0"/>
              <a:t>We are of the light, not of darkness. (</a:t>
            </a:r>
            <a:r>
              <a:rPr lang="en-US" b="1" dirty="0">
                <a:solidFill>
                  <a:srgbClr val="4D83C3"/>
                </a:solidFill>
              </a:rPr>
              <a:t>1 Thes. 5:5</a:t>
            </a:r>
            <a:r>
              <a:rPr lang="en-US" dirty="0"/>
              <a:t>)</a:t>
            </a:r>
          </a:p>
        </p:txBody>
      </p:sp>
    </p:spTree>
    <p:extLst>
      <p:ext uri="{BB962C8B-B14F-4D97-AF65-F5344CB8AC3E}">
        <p14:creationId xmlns:p14="http://schemas.microsoft.com/office/powerpoint/2010/main" val="334890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1 Thes. 5:5</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5</a:t>
            </a:r>
            <a:r>
              <a:rPr lang="en-US" dirty="0"/>
              <a:t> You are all sons of light and sons of the day. We are not of the night nor of darkness.</a:t>
            </a:r>
          </a:p>
        </p:txBody>
      </p:sp>
    </p:spTree>
    <p:extLst>
      <p:ext uri="{BB962C8B-B14F-4D97-AF65-F5344CB8AC3E}">
        <p14:creationId xmlns:p14="http://schemas.microsoft.com/office/powerpoint/2010/main" val="1718118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478834" cy="2130425"/>
          </a:xfrm>
        </p:spPr>
        <p:txBody>
          <a:bodyPr>
            <a:normAutofit fontScale="90000"/>
          </a:bodyPr>
          <a:lstStyle/>
          <a:p>
            <a:pPr algn="ctr"/>
            <a:r>
              <a:rPr lang="en-US" dirty="0"/>
              <a:t>There Must Be A </a:t>
            </a:r>
            <a:br>
              <a:rPr lang="en-US" dirty="0"/>
            </a:br>
            <a:r>
              <a:rPr lang="en-US" dirty="0"/>
              <a:t>Distinction Between The </a:t>
            </a:r>
            <a:br>
              <a:rPr lang="en-US" dirty="0"/>
            </a:br>
            <a:r>
              <a:rPr lang="en-US" dirty="0"/>
              <a:t>Christian And The World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r>
              <a:rPr lang="en-US" dirty="0"/>
              <a:t>We are of the light, not of darkness. (</a:t>
            </a:r>
            <a:r>
              <a:rPr lang="en-US" b="1" dirty="0">
                <a:solidFill>
                  <a:srgbClr val="4D83C3"/>
                </a:solidFill>
              </a:rPr>
              <a:t>1 Thes. 5:5</a:t>
            </a:r>
            <a:r>
              <a:rPr lang="en-US" dirty="0"/>
              <a:t>)</a:t>
            </a:r>
          </a:p>
          <a:p>
            <a:r>
              <a:rPr lang="en-US" dirty="0"/>
              <a:t>What communion hath light with darkness? (</a:t>
            </a:r>
            <a:r>
              <a:rPr lang="en-US" b="1" dirty="0">
                <a:solidFill>
                  <a:srgbClr val="4D83C3"/>
                </a:solidFill>
              </a:rPr>
              <a:t>2 Cor. 6:14</a:t>
            </a:r>
            <a:r>
              <a:rPr lang="en-US" dirty="0"/>
              <a:t>)</a:t>
            </a:r>
          </a:p>
        </p:txBody>
      </p:sp>
      <p:grpSp>
        <p:nvGrpSpPr>
          <p:cNvPr id="4" name="Group 3">
            <a:extLst>
              <a:ext uri="{FF2B5EF4-FFF2-40B4-BE49-F238E27FC236}">
                <a16:creationId xmlns:a16="http://schemas.microsoft.com/office/drawing/2014/main" id="{70E22233-C4D4-A617-FA1B-9416D5DED71D}"/>
              </a:ext>
            </a:extLst>
          </p:cNvPr>
          <p:cNvGrpSpPr/>
          <p:nvPr/>
        </p:nvGrpSpPr>
        <p:grpSpPr>
          <a:xfrm>
            <a:off x="6601072" y="0"/>
            <a:ext cx="5590928" cy="2140527"/>
            <a:chOff x="6601072" y="0"/>
            <a:chExt cx="5590928" cy="2140527"/>
          </a:xfrm>
        </p:grpSpPr>
        <p:pic>
          <p:nvPicPr>
            <p:cNvPr id="5" name="Picture 2" descr="Get Ready for a Total Solar Eclipse! | Let's Talk Science">
              <a:extLst>
                <a:ext uri="{FF2B5EF4-FFF2-40B4-BE49-F238E27FC236}">
                  <a16:creationId xmlns:a16="http://schemas.microsoft.com/office/drawing/2014/main" id="{5D3F5237-E9D4-E0AB-00B6-D0DE36F822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6601072" y="0"/>
              <a:ext cx="5590928" cy="2140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E7F1B48-DAE6-DACA-7270-CDDF02F59A52}"/>
                </a:ext>
              </a:extLst>
            </p:cNvPr>
            <p:cNvSpPr/>
            <p:nvPr/>
          </p:nvSpPr>
          <p:spPr>
            <a:xfrm>
              <a:off x="11409270" y="919949"/>
              <a:ext cx="542320" cy="518552"/>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9FB69EF-6C1F-2DA8-6400-CBA6ADE82B49}"/>
                </a:ext>
              </a:extLst>
            </p:cNvPr>
            <p:cNvSpPr/>
            <p:nvPr/>
          </p:nvSpPr>
          <p:spPr>
            <a:xfrm>
              <a:off x="9757432" y="131106"/>
              <a:ext cx="1911252" cy="191125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6D9C4AD2-FA42-0BE3-6CC3-47E670D11BEF}"/>
                </a:ext>
              </a:extLst>
            </p:cNvPr>
            <p:cNvSpPr/>
            <p:nvPr/>
          </p:nvSpPr>
          <p:spPr>
            <a:xfrm rot="10336984" flipV="1">
              <a:off x="8358621" y="1105324"/>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FB765B2-21FC-2CF1-F8EC-D4B814FF3001}"/>
                </a:ext>
              </a:extLst>
            </p:cNvPr>
            <p:cNvSpPr/>
            <p:nvPr/>
          </p:nvSpPr>
          <p:spPr>
            <a:xfrm rot="11263016">
              <a:off x="8350843" y="500529"/>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15A298A-E142-0ECA-B0FB-66EFA3C67093}"/>
                </a:ext>
              </a:extLst>
            </p:cNvPr>
            <p:cNvSpPr/>
            <p:nvPr/>
          </p:nvSpPr>
          <p:spPr>
            <a:xfrm rot="20541879">
              <a:off x="9764070" y="261220"/>
              <a:ext cx="1774084" cy="1774084"/>
            </a:xfrm>
            <a:prstGeom prst="ellipse">
              <a:avLst/>
            </a:prstGeom>
            <a:noFill/>
            <a:ln w="38100">
              <a:solidFill>
                <a:schemeClr val="accent2"/>
              </a:solidFill>
            </a:ln>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Download World, Earth, Planet. Royalty-Free Vector Graphic - Pixabay">
              <a:extLst>
                <a:ext uri="{FF2B5EF4-FFF2-40B4-BE49-F238E27FC236}">
                  <a16:creationId xmlns:a16="http://schemas.microsoft.com/office/drawing/2014/main" id="{F462879C-CABD-2FCB-09B4-74505E899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426" y="684212"/>
              <a:ext cx="807207" cy="8072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un PNG transparent image download, size: 547x558px">
              <a:extLst>
                <a:ext uri="{FF2B5EF4-FFF2-40B4-BE49-F238E27FC236}">
                  <a16:creationId xmlns:a16="http://schemas.microsoft.com/office/drawing/2014/main" id="{3166E000-0E90-0FE3-54E9-D60CB5AB4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538" y="114637"/>
              <a:ext cx="1873574" cy="19112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C453743D-8A45-37B3-C00D-17CB64CD4B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80" t="13506" r="14382" b="12006"/>
            <a:stretch/>
          </p:blipFill>
          <p:spPr bwMode="auto">
            <a:xfrm>
              <a:off x="11357026" y="668356"/>
              <a:ext cx="239945" cy="251593"/>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93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2 Cor. 6:14</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14</a:t>
            </a:r>
            <a:r>
              <a:rPr lang="en-US" dirty="0"/>
              <a:t> Do not be unequally yoked together with unbelievers. For what fellowship has righteousness with lawlessness? And what communion has light with darkness?</a:t>
            </a:r>
          </a:p>
        </p:txBody>
      </p:sp>
    </p:spTree>
    <p:extLst>
      <p:ext uri="{BB962C8B-B14F-4D97-AF65-F5344CB8AC3E}">
        <p14:creationId xmlns:p14="http://schemas.microsoft.com/office/powerpoint/2010/main" val="3036311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478834" cy="2130425"/>
          </a:xfrm>
        </p:spPr>
        <p:txBody>
          <a:bodyPr>
            <a:normAutofit fontScale="90000"/>
          </a:bodyPr>
          <a:lstStyle/>
          <a:p>
            <a:pPr algn="ctr"/>
            <a:r>
              <a:rPr lang="en-US" dirty="0"/>
              <a:t>There Must Be A </a:t>
            </a:r>
            <a:br>
              <a:rPr lang="en-US" dirty="0"/>
            </a:br>
            <a:r>
              <a:rPr lang="en-US" dirty="0"/>
              <a:t>Distinction Between The </a:t>
            </a:r>
            <a:br>
              <a:rPr lang="en-US" dirty="0"/>
            </a:br>
            <a:r>
              <a:rPr lang="en-US" dirty="0"/>
              <a:t>Christian And The World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r>
              <a:rPr lang="en-US" dirty="0"/>
              <a:t>We are of the light, not of darkness. (</a:t>
            </a:r>
            <a:r>
              <a:rPr lang="en-US" b="1" dirty="0">
                <a:solidFill>
                  <a:srgbClr val="4D83C3"/>
                </a:solidFill>
              </a:rPr>
              <a:t>1 Thes. 5:5</a:t>
            </a:r>
            <a:r>
              <a:rPr lang="en-US" dirty="0"/>
              <a:t>)</a:t>
            </a:r>
          </a:p>
          <a:p>
            <a:r>
              <a:rPr lang="en-US" dirty="0"/>
              <a:t>What communion hath light with darkness? (</a:t>
            </a:r>
            <a:r>
              <a:rPr lang="en-US" b="1" dirty="0">
                <a:solidFill>
                  <a:srgbClr val="4D83C3"/>
                </a:solidFill>
              </a:rPr>
              <a:t>2 Cor. 6:14</a:t>
            </a:r>
            <a:r>
              <a:rPr lang="en-US" dirty="0"/>
              <a:t>)</a:t>
            </a:r>
          </a:p>
          <a:p>
            <a:r>
              <a:rPr lang="en-US" dirty="0"/>
              <a:t>Friendship with the world is enmity with God. (</a:t>
            </a:r>
            <a:r>
              <a:rPr lang="en-US" b="1" dirty="0">
                <a:solidFill>
                  <a:srgbClr val="4D83C3"/>
                </a:solidFill>
              </a:rPr>
              <a:t>Jas. 4:4</a:t>
            </a:r>
            <a:r>
              <a:rPr lang="en-US" dirty="0"/>
              <a:t>)</a:t>
            </a:r>
          </a:p>
        </p:txBody>
      </p:sp>
      <p:grpSp>
        <p:nvGrpSpPr>
          <p:cNvPr id="4" name="Group 3">
            <a:extLst>
              <a:ext uri="{FF2B5EF4-FFF2-40B4-BE49-F238E27FC236}">
                <a16:creationId xmlns:a16="http://schemas.microsoft.com/office/drawing/2014/main" id="{5BD68899-04A2-AF25-E5B6-2236BE002FED}"/>
              </a:ext>
            </a:extLst>
          </p:cNvPr>
          <p:cNvGrpSpPr/>
          <p:nvPr/>
        </p:nvGrpSpPr>
        <p:grpSpPr>
          <a:xfrm>
            <a:off x="6601072" y="0"/>
            <a:ext cx="5590928" cy="2140527"/>
            <a:chOff x="6601072" y="0"/>
            <a:chExt cx="5590928" cy="2140527"/>
          </a:xfrm>
        </p:grpSpPr>
        <p:pic>
          <p:nvPicPr>
            <p:cNvPr id="5" name="Picture 2" descr="Get Ready for a Total Solar Eclipse! | Let's Talk Science">
              <a:extLst>
                <a:ext uri="{FF2B5EF4-FFF2-40B4-BE49-F238E27FC236}">
                  <a16:creationId xmlns:a16="http://schemas.microsoft.com/office/drawing/2014/main" id="{2A5E4DD6-6F1E-C26A-450B-958B54018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6601072" y="0"/>
              <a:ext cx="5590928" cy="2140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F15A96B-AEFB-3A0A-B0D6-18E1ADE81547}"/>
                </a:ext>
              </a:extLst>
            </p:cNvPr>
            <p:cNvSpPr/>
            <p:nvPr/>
          </p:nvSpPr>
          <p:spPr>
            <a:xfrm>
              <a:off x="11409270" y="919949"/>
              <a:ext cx="542320" cy="518552"/>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CF09847-F46D-4508-A943-D352C00ECA93}"/>
                </a:ext>
              </a:extLst>
            </p:cNvPr>
            <p:cNvSpPr/>
            <p:nvPr/>
          </p:nvSpPr>
          <p:spPr>
            <a:xfrm>
              <a:off x="9757432" y="131106"/>
              <a:ext cx="1911252" cy="191125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0932A6DA-579E-1103-63F5-918C2C729337}"/>
                </a:ext>
              </a:extLst>
            </p:cNvPr>
            <p:cNvSpPr/>
            <p:nvPr/>
          </p:nvSpPr>
          <p:spPr>
            <a:xfrm rot="10336984" flipV="1">
              <a:off x="8358621" y="1105324"/>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996EB4A7-ED0D-2D25-B021-F3583F8219B0}"/>
                </a:ext>
              </a:extLst>
            </p:cNvPr>
            <p:cNvSpPr/>
            <p:nvPr/>
          </p:nvSpPr>
          <p:spPr>
            <a:xfrm rot="11263016">
              <a:off x="8350843" y="500529"/>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1AF72C0-B6E1-0D62-B2CB-355227FFACA0}"/>
                </a:ext>
              </a:extLst>
            </p:cNvPr>
            <p:cNvSpPr/>
            <p:nvPr/>
          </p:nvSpPr>
          <p:spPr>
            <a:xfrm rot="20541879">
              <a:off x="9764070" y="261220"/>
              <a:ext cx="1774084" cy="1774084"/>
            </a:xfrm>
            <a:prstGeom prst="ellipse">
              <a:avLst/>
            </a:prstGeom>
            <a:noFill/>
            <a:ln w="38100">
              <a:solidFill>
                <a:schemeClr val="accent2"/>
              </a:solidFill>
            </a:ln>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Download World, Earth, Planet. Royalty-Free Vector Graphic - Pixabay">
              <a:extLst>
                <a:ext uri="{FF2B5EF4-FFF2-40B4-BE49-F238E27FC236}">
                  <a16:creationId xmlns:a16="http://schemas.microsoft.com/office/drawing/2014/main" id="{E7CFCF64-6DEE-17FC-9111-35427D250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426" y="684212"/>
              <a:ext cx="807207" cy="8072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un PNG transparent image download, size: 547x558px">
              <a:extLst>
                <a:ext uri="{FF2B5EF4-FFF2-40B4-BE49-F238E27FC236}">
                  <a16:creationId xmlns:a16="http://schemas.microsoft.com/office/drawing/2014/main" id="{EEA8902F-0C29-8E46-94E6-99F82A3EF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538" y="114637"/>
              <a:ext cx="1873574" cy="19112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5D7CD93B-A4AA-92AA-7550-21DA8367E6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80" t="13506" r="14382" b="12006"/>
            <a:stretch/>
          </p:blipFill>
          <p:spPr bwMode="auto">
            <a:xfrm>
              <a:off x="11357026" y="668356"/>
              <a:ext cx="239945" cy="251593"/>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391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Jas. 4:4</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4</a:t>
            </a:r>
            <a:r>
              <a:rPr lang="en-US" dirty="0"/>
              <a:t> Adulterers and adulteresses! Do you not know that friendship with the world is enmity with God? Whoever therefore wants to be a friend of the world makes himself an enemy of God.</a:t>
            </a:r>
          </a:p>
        </p:txBody>
      </p:sp>
    </p:spTree>
    <p:extLst>
      <p:ext uri="{BB962C8B-B14F-4D97-AF65-F5344CB8AC3E}">
        <p14:creationId xmlns:p14="http://schemas.microsoft.com/office/powerpoint/2010/main" val="3419077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478834" cy="2130425"/>
          </a:xfrm>
        </p:spPr>
        <p:txBody>
          <a:bodyPr>
            <a:normAutofit fontScale="90000"/>
          </a:bodyPr>
          <a:lstStyle/>
          <a:p>
            <a:pPr algn="ctr"/>
            <a:r>
              <a:rPr lang="en-US" dirty="0"/>
              <a:t>There Must Be A </a:t>
            </a:r>
            <a:br>
              <a:rPr lang="en-US" dirty="0"/>
            </a:br>
            <a:r>
              <a:rPr lang="en-US" dirty="0"/>
              <a:t>Distinction Between The </a:t>
            </a:r>
            <a:br>
              <a:rPr lang="en-US" dirty="0"/>
            </a:br>
            <a:r>
              <a:rPr lang="en-US" dirty="0"/>
              <a:t>Christian And The World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r>
              <a:rPr lang="en-US" dirty="0"/>
              <a:t>We are of the light, not of darkness. (</a:t>
            </a:r>
            <a:r>
              <a:rPr lang="en-US" b="1" dirty="0">
                <a:solidFill>
                  <a:srgbClr val="4D83C3"/>
                </a:solidFill>
              </a:rPr>
              <a:t>1 Thes. 5:5</a:t>
            </a:r>
            <a:r>
              <a:rPr lang="en-US" dirty="0"/>
              <a:t>)</a:t>
            </a:r>
          </a:p>
          <a:p>
            <a:r>
              <a:rPr lang="en-US" dirty="0"/>
              <a:t>What communion hath light with darkness? (</a:t>
            </a:r>
            <a:r>
              <a:rPr lang="en-US" b="1" dirty="0">
                <a:solidFill>
                  <a:srgbClr val="4D83C3"/>
                </a:solidFill>
              </a:rPr>
              <a:t>2 Cor. 6:14</a:t>
            </a:r>
            <a:r>
              <a:rPr lang="en-US" dirty="0"/>
              <a:t>)</a:t>
            </a:r>
          </a:p>
          <a:p>
            <a:r>
              <a:rPr lang="en-US" dirty="0"/>
              <a:t>Friendship with the world is enmity with God. (</a:t>
            </a:r>
            <a:r>
              <a:rPr lang="en-US" b="1" dirty="0">
                <a:solidFill>
                  <a:srgbClr val="4D83C3"/>
                </a:solidFill>
              </a:rPr>
              <a:t>Jas. 4:4</a:t>
            </a:r>
            <a:r>
              <a:rPr lang="en-US" dirty="0"/>
              <a:t>)</a:t>
            </a:r>
          </a:p>
          <a:p>
            <a:r>
              <a:rPr lang="en-US" dirty="0"/>
              <a:t>While in the world, we must not be of the world.  (</a:t>
            </a:r>
            <a:r>
              <a:rPr lang="en-US" b="1" dirty="0">
                <a:solidFill>
                  <a:srgbClr val="4D83C3"/>
                </a:solidFill>
              </a:rPr>
              <a:t>Jn. 17:15-16</a:t>
            </a:r>
            <a:r>
              <a:rPr lang="en-US" dirty="0"/>
              <a:t>)</a:t>
            </a:r>
          </a:p>
        </p:txBody>
      </p:sp>
      <p:grpSp>
        <p:nvGrpSpPr>
          <p:cNvPr id="4" name="Group 3">
            <a:extLst>
              <a:ext uri="{FF2B5EF4-FFF2-40B4-BE49-F238E27FC236}">
                <a16:creationId xmlns:a16="http://schemas.microsoft.com/office/drawing/2014/main" id="{65F60E38-202B-29AC-4654-53E331E11E9D}"/>
              </a:ext>
            </a:extLst>
          </p:cNvPr>
          <p:cNvGrpSpPr/>
          <p:nvPr/>
        </p:nvGrpSpPr>
        <p:grpSpPr>
          <a:xfrm>
            <a:off x="6601072" y="0"/>
            <a:ext cx="5590928" cy="2140527"/>
            <a:chOff x="6601072" y="0"/>
            <a:chExt cx="5590928" cy="2140527"/>
          </a:xfrm>
        </p:grpSpPr>
        <p:pic>
          <p:nvPicPr>
            <p:cNvPr id="5" name="Picture 2" descr="Get Ready for a Total Solar Eclipse! | Let's Talk Science">
              <a:extLst>
                <a:ext uri="{FF2B5EF4-FFF2-40B4-BE49-F238E27FC236}">
                  <a16:creationId xmlns:a16="http://schemas.microsoft.com/office/drawing/2014/main" id="{30EC59D4-2B3F-73E8-5BA7-96A8E19A7F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6601072" y="0"/>
              <a:ext cx="5590928" cy="2140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FC3BB8C-EACA-85A1-0B38-6E7320290980}"/>
                </a:ext>
              </a:extLst>
            </p:cNvPr>
            <p:cNvSpPr/>
            <p:nvPr/>
          </p:nvSpPr>
          <p:spPr>
            <a:xfrm>
              <a:off x="11409270" y="919949"/>
              <a:ext cx="542320" cy="518552"/>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B60E676-E4C7-EF4E-861B-1A5CEED15AE2}"/>
                </a:ext>
              </a:extLst>
            </p:cNvPr>
            <p:cNvSpPr/>
            <p:nvPr/>
          </p:nvSpPr>
          <p:spPr>
            <a:xfrm>
              <a:off x="9757432" y="131106"/>
              <a:ext cx="1911252" cy="191125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B24FC0BC-A1D6-81FB-9CAC-E6BE05DD398A}"/>
                </a:ext>
              </a:extLst>
            </p:cNvPr>
            <p:cNvSpPr/>
            <p:nvPr/>
          </p:nvSpPr>
          <p:spPr>
            <a:xfrm rot="10336984" flipV="1">
              <a:off x="8358621" y="1105324"/>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B3E82054-D775-C536-6040-B2F7E4562660}"/>
                </a:ext>
              </a:extLst>
            </p:cNvPr>
            <p:cNvSpPr/>
            <p:nvPr/>
          </p:nvSpPr>
          <p:spPr>
            <a:xfrm rot="11263016">
              <a:off x="8350843" y="500529"/>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004F7B-F111-FDF9-F7C3-7663C985DD3A}"/>
                </a:ext>
              </a:extLst>
            </p:cNvPr>
            <p:cNvSpPr/>
            <p:nvPr/>
          </p:nvSpPr>
          <p:spPr>
            <a:xfrm rot="20541879">
              <a:off x="9764070" y="261220"/>
              <a:ext cx="1774084" cy="1774084"/>
            </a:xfrm>
            <a:prstGeom prst="ellipse">
              <a:avLst/>
            </a:prstGeom>
            <a:noFill/>
            <a:ln w="38100">
              <a:solidFill>
                <a:schemeClr val="accent2"/>
              </a:solidFill>
            </a:ln>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Download World, Earth, Planet. Royalty-Free Vector Graphic - Pixabay">
              <a:extLst>
                <a:ext uri="{FF2B5EF4-FFF2-40B4-BE49-F238E27FC236}">
                  <a16:creationId xmlns:a16="http://schemas.microsoft.com/office/drawing/2014/main" id="{ECB5F2C2-9249-3D31-6BA4-1252EC167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426" y="684212"/>
              <a:ext cx="807207" cy="8072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un PNG transparent image download, size: 547x558px">
              <a:extLst>
                <a:ext uri="{FF2B5EF4-FFF2-40B4-BE49-F238E27FC236}">
                  <a16:creationId xmlns:a16="http://schemas.microsoft.com/office/drawing/2014/main" id="{57614D26-D15B-5E2C-AB58-6FC06A6AC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538" y="114637"/>
              <a:ext cx="1873574" cy="19112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AB42E2A7-0CA1-3041-5745-23B8D21EEC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80" t="13506" r="14382" b="12006"/>
            <a:stretch/>
          </p:blipFill>
          <p:spPr bwMode="auto">
            <a:xfrm>
              <a:off x="11357026" y="668356"/>
              <a:ext cx="239945" cy="251593"/>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95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Jn. 17:15-16</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15</a:t>
            </a:r>
            <a:r>
              <a:rPr lang="en-US" dirty="0"/>
              <a:t> I do not pray that You should take them out of the world, but that You should keep them from the evil one. </a:t>
            </a:r>
          </a:p>
          <a:p>
            <a:pPr marL="0" indent="0">
              <a:buClr>
                <a:schemeClr val="tx1"/>
              </a:buClr>
              <a:buNone/>
            </a:pPr>
            <a:r>
              <a:rPr lang="en-US" baseline="30000" dirty="0"/>
              <a:t>16</a:t>
            </a:r>
            <a:r>
              <a:rPr lang="en-US" dirty="0"/>
              <a:t> They are not of the world, just as I am not of the world. </a:t>
            </a:r>
          </a:p>
        </p:txBody>
      </p:sp>
    </p:spTree>
    <p:extLst>
      <p:ext uri="{BB962C8B-B14F-4D97-AF65-F5344CB8AC3E}">
        <p14:creationId xmlns:p14="http://schemas.microsoft.com/office/powerpoint/2010/main" val="2465481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tty">
            <a:extLst>
              <a:ext uri="{FF2B5EF4-FFF2-40B4-BE49-F238E27FC236}">
                <a16:creationId xmlns:a16="http://schemas.microsoft.com/office/drawing/2014/main" id="{F09DDB4F-862D-758A-0D4C-4208244C659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931" y="0"/>
            <a:ext cx="11825069" cy="73758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5FE938-05DB-2228-35CC-0982F7AB6F5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B65E949-4AB8-AB2D-EF61-CA6038D59A32}"/>
              </a:ext>
            </a:extLst>
          </p:cNvPr>
          <p:cNvSpPr>
            <a:spLocks noGrp="1"/>
          </p:cNvSpPr>
          <p:nvPr>
            <p:ph idx="1"/>
          </p:nvPr>
        </p:nvSpPr>
        <p:spPr>
          <a:xfrm>
            <a:off x="1077363" y="2427316"/>
            <a:ext cx="5018638" cy="3513514"/>
          </a:xfrm>
        </p:spPr>
        <p:txBody>
          <a:bodyPr>
            <a:normAutofit lnSpcReduction="10000"/>
          </a:bodyPr>
          <a:lstStyle/>
          <a:p>
            <a:r>
              <a:rPr lang="en-US" dirty="0"/>
              <a:t>On April 8, 2024, the world and especially the US experienced a solar eclipse and many drove or flew thousands of miles to be </a:t>
            </a:r>
            <a:br>
              <a:rPr lang="en-US" dirty="0"/>
            </a:br>
            <a:r>
              <a:rPr lang="en-US" dirty="0"/>
              <a:t>in the totality zone.</a:t>
            </a:r>
          </a:p>
        </p:txBody>
      </p:sp>
      <p:sp>
        <p:nvSpPr>
          <p:cNvPr id="4" name="Freeform: Shape 3">
            <a:extLst>
              <a:ext uri="{FF2B5EF4-FFF2-40B4-BE49-F238E27FC236}">
                <a16:creationId xmlns:a16="http://schemas.microsoft.com/office/drawing/2014/main" id="{ABA6B3B8-D21F-B989-F424-8ED4459A3E3B}"/>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19770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9" y="0"/>
            <a:ext cx="6478834" cy="2130425"/>
          </a:xfrm>
        </p:spPr>
        <p:txBody>
          <a:bodyPr>
            <a:normAutofit fontScale="90000"/>
          </a:bodyPr>
          <a:lstStyle/>
          <a:p>
            <a:pPr algn="ctr"/>
            <a:r>
              <a:rPr lang="en-US" dirty="0"/>
              <a:t>There Must Be A </a:t>
            </a:r>
            <a:br>
              <a:rPr lang="en-US" dirty="0"/>
            </a:br>
            <a:r>
              <a:rPr lang="en-US" dirty="0"/>
              <a:t>Distinction Between The </a:t>
            </a:r>
            <a:br>
              <a:rPr lang="en-US" dirty="0"/>
            </a:br>
            <a:r>
              <a:rPr lang="en-US" dirty="0"/>
              <a:t>Christian And The World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r>
              <a:rPr lang="en-US" dirty="0"/>
              <a:t>We are of the light, not of darkness. (</a:t>
            </a:r>
            <a:r>
              <a:rPr lang="en-US" b="1" dirty="0">
                <a:solidFill>
                  <a:srgbClr val="4D83C3"/>
                </a:solidFill>
              </a:rPr>
              <a:t>1 Thes. 5:5</a:t>
            </a:r>
            <a:r>
              <a:rPr lang="en-US" dirty="0"/>
              <a:t>)</a:t>
            </a:r>
          </a:p>
          <a:p>
            <a:r>
              <a:rPr lang="en-US" dirty="0"/>
              <a:t>What communion hath light with darkness? (</a:t>
            </a:r>
            <a:r>
              <a:rPr lang="en-US" b="1" dirty="0">
                <a:solidFill>
                  <a:srgbClr val="4D83C3"/>
                </a:solidFill>
              </a:rPr>
              <a:t>2 Cor. 6:14</a:t>
            </a:r>
            <a:r>
              <a:rPr lang="en-US" dirty="0"/>
              <a:t>)</a:t>
            </a:r>
          </a:p>
          <a:p>
            <a:r>
              <a:rPr lang="en-US" dirty="0"/>
              <a:t>Friendship with the world is enmity with God. (</a:t>
            </a:r>
            <a:r>
              <a:rPr lang="en-US" b="1" dirty="0">
                <a:solidFill>
                  <a:srgbClr val="4D83C3"/>
                </a:solidFill>
              </a:rPr>
              <a:t>Jas. 4:4</a:t>
            </a:r>
            <a:r>
              <a:rPr lang="en-US" dirty="0"/>
              <a:t>)</a:t>
            </a:r>
          </a:p>
          <a:p>
            <a:r>
              <a:rPr lang="en-US" dirty="0"/>
              <a:t>While in the world, we must not be of the world.  (</a:t>
            </a:r>
            <a:r>
              <a:rPr lang="en-US" b="1" dirty="0">
                <a:solidFill>
                  <a:srgbClr val="4D83C3"/>
                </a:solidFill>
              </a:rPr>
              <a:t>Jn. 17:15-16</a:t>
            </a:r>
            <a:r>
              <a:rPr lang="en-US" dirty="0"/>
              <a:t>)</a:t>
            </a:r>
          </a:p>
          <a:p>
            <a:r>
              <a:rPr lang="en-US" dirty="0"/>
              <a:t>God demands that we "walk in the light" (</a:t>
            </a:r>
            <a:r>
              <a:rPr lang="en-US" b="1" dirty="0">
                <a:solidFill>
                  <a:srgbClr val="4D83C3"/>
                </a:solidFill>
              </a:rPr>
              <a:t>1 Jn. 1:7</a:t>
            </a:r>
            <a:r>
              <a:rPr lang="en-US" dirty="0"/>
              <a:t>)</a:t>
            </a:r>
          </a:p>
        </p:txBody>
      </p:sp>
      <p:grpSp>
        <p:nvGrpSpPr>
          <p:cNvPr id="4" name="Group 3">
            <a:extLst>
              <a:ext uri="{FF2B5EF4-FFF2-40B4-BE49-F238E27FC236}">
                <a16:creationId xmlns:a16="http://schemas.microsoft.com/office/drawing/2014/main" id="{441B06B0-7BCD-397A-7A40-C2DB16E99BEE}"/>
              </a:ext>
            </a:extLst>
          </p:cNvPr>
          <p:cNvGrpSpPr/>
          <p:nvPr/>
        </p:nvGrpSpPr>
        <p:grpSpPr>
          <a:xfrm>
            <a:off x="6601072" y="0"/>
            <a:ext cx="5590928" cy="2140527"/>
            <a:chOff x="6601072" y="0"/>
            <a:chExt cx="5590928" cy="2140527"/>
          </a:xfrm>
        </p:grpSpPr>
        <p:pic>
          <p:nvPicPr>
            <p:cNvPr id="5" name="Picture 2" descr="Get Ready for a Total Solar Eclipse! | Let's Talk Science">
              <a:extLst>
                <a:ext uri="{FF2B5EF4-FFF2-40B4-BE49-F238E27FC236}">
                  <a16:creationId xmlns:a16="http://schemas.microsoft.com/office/drawing/2014/main" id="{A9CB712E-60B7-57B0-A91F-4CAD6864D0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108" b="52606"/>
            <a:stretch/>
          </p:blipFill>
          <p:spPr bwMode="auto">
            <a:xfrm>
              <a:off x="6601072" y="0"/>
              <a:ext cx="5590928" cy="2140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FD8C497-D883-1CFF-5908-FE5F994C22A3}"/>
                </a:ext>
              </a:extLst>
            </p:cNvPr>
            <p:cNvSpPr/>
            <p:nvPr/>
          </p:nvSpPr>
          <p:spPr>
            <a:xfrm>
              <a:off x="11409270" y="919949"/>
              <a:ext cx="542320" cy="518552"/>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E77123F-524C-7078-37A8-18A3F5FC174E}"/>
                </a:ext>
              </a:extLst>
            </p:cNvPr>
            <p:cNvSpPr/>
            <p:nvPr/>
          </p:nvSpPr>
          <p:spPr>
            <a:xfrm>
              <a:off x="9757432" y="131106"/>
              <a:ext cx="1911252" cy="1911252"/>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67DD400-A745-78E6-36BC-01F89B89DD9D}"/>
                </a:ext>
              </a:extLst>
            </p:cNvPr>
            <p:cNvSpPr/>
            <p:nvPr/>
          </p:nvSpPr>
          <p:spPr>
            <a:xfrm rot="10336984" flipV="1">
              <a:off x="8358621" y="1105324"/>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25B4C846-BCC0-2D59-4D54-6FF4CA397A52}"/>
                </a:ext>
              </a:extLst>
            </p:cNvPr>
            <p:cNvSpPr/>
            <p:nvPr/>
          </p:nvSpPr>
          <p:spPr>
            <a:xfrm rot="11263016">
              <a:off x="8350843" y="500529"/>
              <a:ext cx="2284593" cy="540234"/>
            </a:xfrm>
            <a:prstGeom prst="triangle">
              <a:avLst>
                <a:gd name="adj" fmla="val 36738"/>
              </a:avLst>
            </a:prstGeom>
            <a:solidFill>
              <a:srgbClr val="0032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3C5C00-182D-A400-AF4F-A85CD6FBCD6E}"/>
                </a:ext>
              </a:extLst>
            </p:cNvPr>
            <p:cNvSpPr/>
            <p:nvPr/>
          </p:nvSpPr>
          <p:spPr>
            <a:xfrm rot="20541879">
              <a:off x="9764070" y="261220"/>
              <a:ext cx="1774084" cy="1774084"/>
            </a:xfrm>
            <a:prstGeom prst="ellipse">
              <a:avLst/>
            </a:prstGeom>
            <a:noFill/>
            <a:ln w="38100">
              <a:solidFill>
                <a:schemeClr val="accent2"/>
              </a:solidFill>
            </a:ln>
            <a:scene3d>
              <a:camera prst="isometricTopUp"/>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Download World, Earth, Planet. Royalty-Free Vector Graphic - Pixabay">
              <a:extLst>
                <a:ext uri="{FF2B5EF4-FFF2-40B4-BE49-F238E27FC236}">
                  <a16:creationId xmlns:a16="http://schemas.microsoft.com/office/drawing/2014/main" id="{24DA7196-8B9B-05E0-541E-4B8B60AC7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426" y="684212"/>
              <a:ext cx="807207" cy="8072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un PNG transparent image download, size: 547x558px">
              <a:extLst>
                <a:ext uri="{FF2B5EF4-FFF2-40B4-BE49-F238E27FC236}">
                  <a16:creationId xmlns:a16="http://schemas.microsoft.com/office/drawing/2014/main" id="{42EACBE0-69FB-8BF8-D0A9-968EAA84C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538" y="114637"/>
              <a:ext cx="1873574" cy="19112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Moon PNG Image">
              <a:extLst>
                <a:ext uri="{FF2B5EF4-FFF2-40B4-BE49-F238E27FC236}">
                  <a16:creationId xmlns:a16="http://schemas.microsoft.com/office/drawing/2014/main" id="{EBBC1237-DF61-D6C9-6139-45B8F90A5D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80" t="13506" r="14382" b="12006"/>
            <a:stretch/>
          </p:blipFill>
          <p:spPr bwMode="auto">
            <a:xfrm>
              <a:off x="11357026" y="668356"/>
              <a:ext cx="239945" cy="251593"/>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28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1 Jn. 1:7</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 y="986590"/>
            <a:ext cx="12069768" cy="5955631"/>
          </a:xfrm>
        </p:spPr>
        <p:txBody>
          <a:bodyPr>
            <a:normAutofit/>
          </a:bodyPr>
          <a:lstStyle/>
          <a:p>
            <a:pPr marL="0" indent="0">
              <a:buClr>
                <a:schemeClr val="tx1"/>
              </a:buClr>
              <a:buNone/>
            </a:pPr>
            <a:r>
              <a:rPr lang="en-US" baseline="30000" dirty="0"/>
              <a:t>7</a:t>
            </a:r>
            <a:r>
              <a:rPr lang="en-US" dirty="0"/>
              <a:t> But if we walk in the light as He is in the light, we have fellowship with one another, and the blood of Jesus Christ His Son cleanses us from all sin.</a:t>
            </a:r>
          </a:p>
        </p:txBody>
      </p:sp>
    </p:spTree>
    <p:extLst>
      <p:ext uri="{BB962C8B-B14F-4D97-AF65-F5344CB8AC3E}">
        <p14:creationId xmlns:p14="http://schemas.microsoft.com/office/powerpoint/2010/main" val="635860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818CFB-E4DB-F478-5C58-32A54963A605}"/>
              </a:ext>
            </a:extLst>
          </p:cNvPr>
          <p:cNvGrpSpPr/>
          <p:nvPr/>
        </p:nvGrpSpPr>
        <p:grpSpPr>
          <a:xfrm>
            <a:off x="1076632" y="0"/>
            <a:ext cx="9449791" cy="6858000"/>
            <a:chOff x="1076632" y="0"/>
            <a:chExt cx="9449791" cy="6858000"/>
          </a:xfrm>
        </p:grpSpPr>
        <p:pic>
          <p:nvPicPr>
            <p:cNvPr id="6146" name="Picture 2" descr="Part 1: Lunar Phases | Imaging the Universe - The University of Iowa">
              <a:extLst>
                <a:ext uri="{FF2B5EF4-FFF2-40B4-BE49-F238E27FC236}">
                  <a16:creationId xmlns:a16="http://schemas.microsoft.com/office/drawing/2014/main" id="{3278A1C5-4E17-8D44-9894-9EA15F75C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15736" y="0"/>
              <a:ext cx="9310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6CF20E9-D571-672D-62D3-736783C30A62}"/>
                </a:ext>
              </a:extLst>
            </p:cNvPr>
            <p:cNvSpPr/>
            <p:nvPr/>
          </p:nvSpPr>
          <p:spPr>
            <a:xfrm>
              <a:off x="1215736" y="1290484"/>
              <a:ext cx="849038" cy="4623619"/>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B5B9DF-7B85-5CA6-616B-8683CEA320D4}"/>
                </a:ext>
              </a:extLst>
            </p:cNvPr>
            <p:cNvSpPr/>
            <p:nvPr/>
          </p:nvSpPr>
          <p:spPr>
            <a:xfrm>
              <a:off x="1076632" y="6474542"/>
              <a:ext cx="1774723" cy="38345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6DBA98-76BD-8C7F-3D42-06A37C11B32C}"/>
                </a:ext>
              </a:extLst>
            </p:cNvPr>
            <p:cNvSpPr/>
            <p:nvPr/>
          </p:nvSpPr>
          <p:spPr>
            <a:xfrm>
              <a:off x="4549877" y="1841090"/>
              <a:ext cx="3362633" cy="3018504"/>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E87885-06BE-D95C-9148-5B77A44CE449}"/>
                </a:ext>
              </a:extLst>
            </p:cNvPr>
            <p:cNvSpPr/>
            <p:nvPr/>
          </p:nvSpPr>
          <p:spPr>
            <a:xfrm>
              <a:off x="3743633" y="2093041"/>
              <a:ext cx="1514168" cy="253057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4CE135-97A7-62F4-7646-A8622054EAFA}"/>
                </a:ext>
              </a:extLst>
            </p:cNvPr>
            <p:cNvSpPr/>
            <p:nvPr/>
          </p:nvSpPr>
          <p:spPr>
            <a:xfrm>
              <a:off x="6668730" y="2163711"/>
              <a:ext cx="1514168" cy="253057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E42039-D112-DF15-9BE0-02D6BAA5A152}"/>
                </a:ext>
              </a:extLst>
            </p:cNvPr>
            <p:cNvSpPr/>
            <p:nvPr/>
          </p:nvSpPr>
          <p:spPr>
            <a:xfrm>
              <a:off x="7162074" y="2979173"/>
              <a:ext cx="1500872" cy="121674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23E78DD5-387A-C4AF-B40F-7168147B5352}"/>
              </a:ext>
            </a:extLst>
          </p:cNvPr>
          <p:cNvSpPr txBox="1"/>
          <p:nvPr/>
        </p:nvSpPr>
        <p:spPr>
          <a:xfrm>
            <a:off x="3700002" y="2274838"/>
            <a:ext cx="4791997" cy="2308324"/>
          </a:xfrm>
          <a:prstGeom prst="rect">
            <a:avLst/>
          </a:prstGeom>
          <a:noFill/>
        </p:spPr>
        <p:txBody>
          <a:bodyPr wrap="square" rtlCol="0">
            <a:spAutoFit/>
          </a:bodyPr>
          <a:lstStyle/>
          <a:p>
            <a:pPr algn="ctr"/>
            <a:r>
              <a:rPr lang="en-US" sz="4800" dirty="0">
                <a:solidFill>
                  <a:schemeClr val="bg1"/>
                </a:solidFill>
                <a:latin typeface="Cambria" panose="02040503050406030204" pitchFamily="18" charset="0"/>
                <a:ea typeface="Cambria" panose="02040503050406030204" pitchFamily="18" charset="0"/>
              </a:rPr>
              <a:t>HOW MUCH OF CHRIST ARE YOU REFLECTING?</a:t>
            </a:r>
          </a:p>
        </p:txBody>
      </p:sp>
    </p:spTree>
    <p:extLst>
      <p:ext uri="{BB962C8B-B14F-4D97-AF65-F5344CB8AC3E}">
        <p14:creationId xmlns:p14="http://schemas.microsoft.com/office/powerpoint/2010/main" val="3187557572"/>
      </p:ext>
    </p:extLst>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9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EE579B3-BEF3-A64B-1FDA-1620B43BBF8B}"/>
              </a:ext>
            </a:extLst>
          </p:cNvPr>
          <p:cNvGrpSpPr/>
          <p:nvPr/>
        </p:nvGrpSpPr>
        <p:grpSpPr>
          <a:xfrm>
            <a:off x="111734" y="2089350"/>
            <a:ext cx="11958033" cy="4578220"/>
            <a:chOff x="111734" y="2089350"/>
            <a:chExt cx="11958033" cy="4578220"/>
          </a:xfrm>
        </p:grpSpPr>
        <p:grpSp>
          <p:nvGrpSpPr>
            <p:cNvPr id="4" name="Group 3">
              <a:extLst>
                <a:ext uri="{FF2B5EF4-FFF2-40B4-BE49-F238E27FC236}">
                  <a16:creationId xmlns:a16="http://schemas.microsoft.com/office/drawing/2014/main" id="{93B129C7-BB36-BB65-B16D-8EDE974D8F55}"/>
                </a:ext>
              </a:extLst>
            </p:cNvPr>
            <p:cNvGrpSpPr/>
            <p:nvPr/>
          </p:nvGrpSpPr>
          <p:grpSpPr>
            <a:xfrm>
              <a:off x="111734" y="2089350"/>
              <a:ext cx="11958033" cy="4578220"/>
              <a:chOff x="3238500" y="4550329"/>
              <a:chExt cx="5715000" cy="2188029"/>
            </a:xfrm>
          </p:grpSpPr>
          <p:pic>
            <p:nvPicPr>
              <p:cNvPr id="5" name="Picture 2" descr="Get Ready for a Total Solar Eclipse! | Let's Talk Science">
                <a:extLst>
                  <a:ext uri="{FF2B5EF4-FFF2-40B4-BE49-F238E27FC236}">
                    <a16:creationId xmlns:a16="http://schemas.microsoft.com/office/drawing/2014/main" id="{49D96D9B-20B5-D8B2-57CC-238FC86FF9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D3134E6-6B7C-8D0D-38B7-517B73402E50}"/>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4D7605-38BF-5B8B-052B-50E50C543198}"/>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Download World, Earth, Planet. Royalty-Free Vector Graphic - Pixabay">
                <a:extLst>
                  <a:ext uri="{FF2B5EF4-FFF2-40B4-BE49-F238E27FC236}">
                    <a16:creationId xmlns:a16="http://schemas.microsoft.com/office/drawing/2014/main" id="{159BA3F3-63BE-409B-EB20-5E53CCD14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un PNG transparent image download, size: 547x558px">
                <a:extLst>
                  <a:ext uri="{FF2B5EF4-FFF2-40B4-BE49-F238E27FC236}">
                    <a16:creationId xmlns:a16="http://schemas.microsoft.com/office/drawing/2014/main" id="{57390E73-52F3-D3BA-F1E6-5C4AEC5793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Moon PNG Image">
                <a:extLst>
                  <a:ext uri="{FF2B5EF4-FFF2-40B4-BE49-F238E27FC236}">
                    <a16:creationId xmlns:a16="http://schemas.microsoft.com/office/drawing/2014/main" id="{927A584F-620A-B73A-0765-56D63EBC02C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9069AD52-0F62-F51A-5C34-45CD4A85CC7A}"/>
                </a:ext>
              </a:extLst>
            </p:cNvPr>
            <p:cNvSpPr txBox="1"/>
            <p:nvPr/>
          </p:nvSpPr>
          <p:spPr>
            <a:xfrm>
              <a:off x="3786117" y="2130136"/>
              <a:ext cx="4619767" cy="584775"/>
            </a:xfrm>
            <a:prstGeom prst="rect">
              <a:avLst/>
            </a:prstGeom>
            <a:noFill/>
          </p:spPr>
          <p:txBody>
            <a:bodyPr wrap="square" rtlCol="0">
              <a:spAutoFit/>
            </a:bodyPr>
            <a:lstStyle/>
            <a:p>
              <a:pPr algn="ctr"/>
              <a:r>
                <a:rPr lang="en-US" sz="3200" dirty="0">
                  <a:solidFill>
                    <a:schemeClr val="bg1"/>
                  </a:solidFill>
                  <a:latin typeface="Cambria" panose="02040503050406030204" pitchFamily="18" charset="0"/>
                  <a:ea typeface="Cambria" panose="02040503050406030204" pitchFamily="18" charset="0"/>
                </a:rPr>
                <a:t>LUNAR ECLIPSE</a:t>
              </a:r>
            </a:p>
          </p:txBody>
        </p:sp>
      </p:grpSp>
      <p:sp>
        <p:nvSpPr>
          <p:cNvPr id="2" name="Title 1">
            <a:extLst>
              <a:ext uri="{FF2B5EF4-FFF2-40B4-BE49-F238E27FC236}">
                <a16:creationId xmlns:a16="http://schemas.microsoft.com/office/drawing/2014/main" id="{39A9F359-C40D-5BB8-3A4D-71DBFB199A19}"/>
              </a:ext>
            </a:extLst>
          </p:cNvPr>
          <p:cNvSpPr>
            <a:spLocks noGrp="1"/>
          </p:cNvSpPr>
          <p:nvPr>
            <p:ph type="title"/>
          </p:nvPr>
        </p:nvSpPr>
        <p:spPr>
          <a:xfrm>
            <a:off x="122233" y="0"/>
            <a:ext cx="12069767" cy="2130136"/>
          </a:xfrm>
        </p:spPr>
        <p:txBody>
          <a:bodyPr/>
          <a:lstStyle/>
          <a:p>
            <a:pPr algn="ctr"/>
            <a:r>
              <a:rPr lang="en-US" dirty="0"/>
              <a:t>For Today’s Sermon, Let’s Consider</a:t>
            </a:r>
            <a:br>
              <a:rPr lang="en-US" dirty="0"/>
            </a:br>
            <a:r>
              <a:rPr lang="en-US" dirty="0"/>
              <a:t>A Different Kind of Eclipse</a:t>
            </a:r>
          </a:p>
        </p:txBody>
      </p:sp>
      <p:grpSp>
        <p:nvGrpSpPr>
          <p:cNvPr id="14" name="Group 13">
            <a:extLst>
              <a:ext uri="{FF2B5EF4-FFF2-40B4-BE49-F238E27FC236}">
                <a16:creationId xmlns:a16="http://schemas.microsoft.com/office/drawing/2014/main" id="{C1D65C9B-E346-2250-BCDC-491E27E78CDC}"/>
              </a:ext>
            </a:extLst>
          </p:cNvPr>
          <p:cNvGrpSpPr/>
          <p:nvPr/>
        </p:nvGrpSpPr>
        <p:grpSpPr>
          <a:xfrm>
            <a:off x="1241516" y="4055295"/>
            <a:ext cx="10956907" cy="646331"/>
            <a:chOff x="1241516" y="4055295"/>
            <a:chExt cx="10956907" cy="646331"/>
          </a:xfrm>
        </p:grpSpPr>
        <p:sp>
          <p:nvSpPr>
            <p:cNvPr id="11" name="TextBox 10">
              <a:extLst>
                <a:ext uri="{FF2B5EF4-FFF2-40B4-BE49-F238E27FC236}">
                  <a16:creationId xmlns:a16="http://schemas.microsoft.com/office/drawing/2014/main" id="{2CAED46D-EC23-4619-8EC8-302BF2500602}"/>
                </a:ext>
              </a:extLst>
            </p:cNvPr>
            <p:cNvSpPr txBox="1"/>
            <p:nvPr/>
          </p:nvSpPr>
          <p:spPr>
            <a:xfrm>
              <a:off x="1241516" y="4055295"/>
              <a:ext cx="262890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a:t>
              </a:r>
            </a:p>
          </p:txBody>
        </p:sp>
        <p:sp>
          <p:nvSpPr>
            <p:cNvPr id="12" name="TextBox 11">
              <a:extLst>
                <a:ext uri="{FF2B5EF4-FFF2-40B4-BE49-F238E27FC236}">
                  <a16:creationId xmlns:a16="http://schemas.microsoft.com/office/drawing/2014/main" id="{D5986482-4F00-2D2A-3F66-CFFEDEC1F3DD}"/>
                </a:ext>
              </a:extLst>
            </p:cNvPr>
            <p:cNvSpPr txBox="1"/>
            <p:nvPr/>
          </p:nvSpPr>
          <p:spPr>
            <a:xfrm>
              <a:off x="7607025" y="4055295"/>
              <a:ext cx="262890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a:t>
              </a:r>
            </a:p>
          </p:txBody>
        </p:sp>
        <p:sp>
          <p:nvSpPr>
            <p:cNvPr id="13" name="TextBox 12">
              <a:extLst>
                <a:ext uri="{FF2B5EF4-FFF2-40B4-BE49-F238E27FC236}">
                  <a16:creationId xmlns:a16="http://schemas.microsoft.com/office/drawing/2014/main" id="{778C589B-1BE5-F8D9-FDC5-189184EE49DE}"/>
                </a:ext>
              </a:extLst>
            </p:cNvPr>
            <p:cNvSpPr txBox="1"/>
            <p:nvPr/>
          </p:nvSpPr>
          <p:spPr>
            <a:xfrm>
              <a:off x="9569523" y="4055295"/>
              <a:ext cx="2628900"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MAN</a:t>
              </a:r>
            </a:p>
          </p:txBody>
        </p:sp>
      </p:grpSp>
    </p:spTree>
    <p:extLst>
      <p:ext uri="{BB962C8B-B14F-4D97-AF65-F5344CB8AC3E}">
        <p14:creationId xmlns:p14="http://schemas.microsoft.com/office/powerpoint/2010/main" val="20490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8" y="0"/>
            <a:ext cx="6505221"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pPr>
              <a:buClr>
                <a:schemeClr val="tx1"/>
              </a:buClr>
            </a:pPr>
            <a:r>
              <a:rPr lang="en-US" b="1" dirty="0">
                <a:solidFill>
                  <a:srgbClr val="4D83C3"/>
                </a:solidFill>
              </a:rPr>
              <a:t>Eph. 2:1-3, 11-12</a:t>
            </a:r>
            <a:endParaRPr lang="en-US" b="1" dirty="0"/>
          </a:p>
        </p:txBody>
      </p:sp>
      <p:grpSp>
        <p:nvGrpSpPr>
          <p:cNvPr id="8" name="Group 7">
            <a:extLst>
              <a:ext uri="{FF2B5EF4-FFF2-40B4-BE49-F238E27FC236}">
                <a16:creationId xmlns:a16="http://schemas.microsoft.com/office/drawing/2014/main" id="{8DFA6F69-2334-ACB5-E989-76EFB40C1A4F}"/>
              </a:ext>
            </a:extLst>
          </p:cNvPr>
          <p:cNvGrpSpPr/>
          <p:nvPr/>
        </p:nvGrpSpPr>
        <p:grpSpPr>
          <a:xfrm>
            <a:off x="6627459" y="0"/>
            <a:ext cx="5564541" cy="2130425"/>
            <a:chOff x="3238500" y="4550329"/>
            <a:chExt cx="5715000" cy="2188029"/>
          </a:xfrm>
        </p:grpSpPr>
        <p:pic>
          <p:nvPicPr>
            <p:cNvPr id="2050" name="Picture 2" descr="Get Ready for a Total Solar Eclipse! | Let's Talk Science">
              <a:extLst>
                <a:ext uri="{FF2B5EF4-FFF2-40B4-BE49-F238E27FC236}">
                  <a16:creationId xmlns:a16="http://schemas.microsoft.com/office/drawing/2014/main" id="{DFDBFA86-EC26-2733-1EE8-D74CC65E4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670A26-88D3-7470-5939-47DAC1D3869D}"/>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616F4A9-3219-3751-4AAB-353C8E96BBA8}"/>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Download World, Earth, Planet. Royalty-Free Vector Graphic - Pixabay">
              <a:extLst>
                <a:ext uri="{FF2B5EF4-FFF2-40B4-BE49-F238E27FC236}">
                  <a16:creationId xmlns:a16="http://schemas.microsoft.com/office/drawing/2014/main" id="{9E326FAD-883C-81BC-8355-F62C5CA58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n PNG transparent image download, size: 547x558px">
              <a:extLst>
                <a:ext uri="{FF2B5EF4-FFF2-40B4-BE49-F238E27FC236}">
                  <a16:creationId xmlns:a16="http://schemas.microsoft.com/office/drawing/2014/main" id="{90C8D0AE-14DC-B236-13DD-BD864C2D3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oon PNG Image">
              <a:extLst>
                <a:ext uri="{FF2B5EF4-FFF2-40B4-BE49-F238E27FC236}">
                  <a16:creationId xmlns:a16="http://schemas.microsoft.com/office/drawing/2014/main" id="{79CE1AF0-FE8C-8A04-5085-6670F4A9606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222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Eph. 2:1-3, 11-12</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p:txBody>
          <a:bodyPr>
            <a:normAutofit/>
          </a:bodyPr>
          <a:lstStyle/>
          <a:p>
            <a:pPr marL="0" indent="0">
              <a:buClr>
                <a:schemeClr val="tx1"/>
              </a:buClr>
              <a:buNone/>
            </a:pPr>
            <a:r>
              <a:rPr lang="en-US" baseline="30000" dirty="0"/>
              <a:t>1 </a:t>
            </a:r>
            <a:r>
              <a:rPr lang="en-US" dirty="0"/>
              <a:t>And you He made alive, who were dead in trespasses and sins, </a:t>
            </a:r>
          </a:p>
          <a:p>
            <a:pPr marL="0" indent="0">
              <a:buClr>
                <a:schemeClr val="tx1"/>
              </a:buClr>
              <a:buNone/>
            </a:pPr>
            <a:r>
              <a:rPr lang="en-US" baseline="30000" dirty="0"/>
              <a:t>2 </a:t>
            </a:r>
            <a:r>
              <a:rPr lang="en-US" dirty="0"/>
              <a:t>in which you once walked according to the course of this world, according to the prince of the power of the air, the spirit who now works in the sons of disobedience, </a:t>
            </a:r>
            <a:br>
              <a:rPr lang="en-US" dirty="0"/>
            </a:br>
            <a:r>
              <a:rPr lang="en-US" baseline="30000" dirty="0"/>
              <a:t>3</a:t>
            </a:r>
            <a:r>
              <a:rPr lang="en-US" dirty="0"/>
              <a:t> among whom also we all once conducted ourselves in the lusts of our flesh, fulfilling the desires of the flesh and of the mind, and were by nature children of wrath, just as the others. </a:t>
            </a:r>
          </a:p>
        </p:txBody>
      </p:sp>
    </p:spTree>
    <p:extLst>
      <p:ext uri="{BB962C8B-B14F-4D97-AF65-F5344CB8AC3E}">
        <p14:creationId xmlns:p14="http://schemas.microsoft.com/office/powerpoint/2010/main" val="378947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p:txBody>
          <a:bodyPr>
            <a:normAutofit/>
          </a:bodyPr>
          <a:lstStyle/>
          <a:p>
            <a:pPr algn="ctr"/>
            <a:r>
              <a:rPr lang="en-US" dirty="0"/>
              <a:t>Eph. 2:1-3, 11-12</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p:txBody>
          <a:bodyPr>
            <a:normAutofit/>
          </a:bodyPr>
          <a:lstStyle/>
          <a:p>
            <a:pPr marL="0" indent="0">
              <a:buClr>
                <a:schemeClr val="tx1"/>
              </a:buClr>
              <a:buNone/>
            </a:pPr>
            <a:r>
              <a:rPr lang="en-US" baseline="30000" dirty="0"/>
              <a:t>11</a:t>
            </a:r>
            <a:r>
              <a:rPr lang="en-US" dirty="0"/>
              <a:t> Therefore remember that you, once Gentiles in the flesh—who are called Uncircumcision by what is called the Circumcision made in the flesh by hands— </a:t>
            </a:r>
            <a:br>
              <a:rPr lang="en-US" dirty="0"/>
            </a:br>
            <a:r>
              <a:rPr lang="en-US" baseline="30000" dirty="0"/>
              <a:t>12</a:t>
            </a:r>
            <a:r>
              <a:rPr lang="en-US" dirty="0"/>
              <a:t> that at that time you were without Christ, being aliens from the commonwealth of Israel and strangers from the covenants of promise, having no hope and without God in the world.</a:t>
            </a:r>
          </a:p>
        </p:txBody>
      </p:sp>
    </p:spTree>
    <p:extLst>
      <p:ext uri="{BB962C8B-B14F-4D97-AF65-F5344CB8AC3E}">
        <p14:creationId xmlns:p14="http://schemas.microsoft.com/office/powerpoint/2010/main" val="1218316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3933-270F-8732-893C-E1888B4B8620}"/>
              </a:ext>
            </a:extLst>
          </p:cNvPr>
          <p:cNvSpPr>
            <a:spLocks noGrp="1"/>
          </p:cNvSpPr>
          <p:nvPr>
            <p:ph type="title"/>
          </p:nvPr>
        </p:nvSpPr>
        <p:spPr>
          <a:xfrm>
            <a:off x="122238" y="0"/>
            <a:ext cx="6505221" cy="2130425"/>
          </a:xfrm>
        </p:spPr>
        <p:txBody>
          <a:bodyPr>
            <a:normAutofit fontScale="90000"/>
          </a:bodyPr>
          <a:lstStyle/>
          <a:p>
            <a:pPr algn="ctr"/>
            <a:r>
              <a:rPr lang="en-US" dirty="0"/>
              <a:t>When Man Is In The World, </a:t>
            </a:r>
            <a:br>
              <a:rPr lang="en-US" dirty="0"/>
            </a:br>
            <a:r>
              <a:rPr lang="en-US" dirty="0"/>
              <a:t>He Is In Darkness </a:t>
            </a:r>
            <a:br>
              <a:rPr lang="en-US" dirty="0"/>
            </a:br>
            <a:r>
              <a:rPr lang="en-US" dirty="0"/>
              <a:t>Without God.</a:t>
            </a:r>
          </a:p>
        </p:txBody>
      </p:sp>
      <p:sp>
        <p:nvSpPr>
          <p:cNvPr id="3" name="Content Placeholder 2">
            <a:extLst>
              <a:ext uri="{FF2B5EF4-FFF2-40B4-BE49-F238E27FC236}">
                <a16:creationId xmlns:a16="http://schemas.microsoft.com/office/drawing/2014/main" id="{ADB34AC6-C037-69CF-7E6C-CB51257FACC1}"/>
              </a:ext>
            </a:extLst>
          </p:cNvPr>
          <p:cNvSpPr>
            <a:spLocks noGrp="1"/>
          </p:cNvSpPr>
          <p:nvPr>
            <p:ph idx="1"/>
          </p:nvPr>
        </p:nvSpPr>
        <p:spPr>
          <a:xfrm>
            <a:off x="122233" y="2130136"/>
            <a:ext cx="11947535" cy="4727863"/>
          </a:xfrm>
        </p:spPr>
        <p:txBody>
          <a:bodyPr>
            <a:normAutofit/>
          </a:bodyPr>
          <a:lstStyle/>
          <a:p>
            <a:pPr>
              <a:buClr>
                <a:schemeClr val="tx1"/>
              </a:buClr>
            </a:pPr>
            <a:r>
              <a:rPr lang="en-US" b="1" dirty="0">
                <a:solidFill>
                  <a:srgbClr val="4D83C3"/>
                </a:solidFill>
              </a:rPr>
              <a:t>Eph. 2:1-3, 11-12</a:t>
            </a:r>
            <a:endParaRPr lang="en-US" b="1" dirty="0"/>
          </a:p>
          <a:p>
            <a:pPr lvl="1"/>
            <a:r>
              <a:rPr lang="en-US" dirty="0"/>
              <a:t>The world of sin stands between man and God = NO LIGHT</a:t>
            </a:r>
          </a:p>
          <a:p>
            <a:pPr lvl="1"/>
            <a:r>
              <a:rPr lang="en-US" dirty="0"/>
              <a:t>When we were in darkness &amp; sin, Christ died for us (</a:t>
            </a:r>
            <a:r>
              <a:rPr lang="en-US" b="1" dirty="0">
                <a:solidFill>
                  <a:srgbClr val="4D83C3"/>
                </a:solidFill>
              </a:rPr>
              <a:t>Rom. 5:7-11</a:t>
            </a:r>
            <a:r>
              <a:rPr lang="en-US" dirty="0"/>
              <a:t>)</a:t>
            </a:r>
          </a:p>
        </p:txBody>
      </p:sp>
      <p:grpSp>
        <p:nvGrpSpPr>
          <p:cNvPr id="8" name="Group 7">
            <a:extLst>
              <a:ext uri="{FF2B5EF4-FFF2-40B4-BE49-F238E27FC236}">
                <a16:creationId xmlns:a16="http://schemas.microsoft.com/office/drawing/2014/main" id="{8DFA6F69-2334-ACB5-E989-76EFB40C1A4F}"/>
              </a:ext>
            </a:extLst>
          </p:cNvPr>
          <p:cNvGrpSpPr/>
          <p:nvPr/>
        </p:nvGrpSpPr>
        <p:grpSpPr>
          <a:xfrm>
            <a:off x="6627459" y="0"/>
            <a:ext cx="5564541" cy="2130425"/>
            <a:chOff x="3238500" y="4550329"/>
            <a:chExt cx="5715000" cy="2188029"/>
          </a:xfrm>
        </p:grpSpPr>
        <p:pic>
          <p:nvPicPr>
            <p:cNvPr id="2050" name="Picture 2" descr="Get Ready for a Total Solar Eclipse! | Let's Talk Science">
              <a:extLst>
                <a:ext uri="{FF2B5EF4-FFF2-40B4-BE49-F238E27FC236}">
                  <a16:creationId xmlns:a16="http://schemas.microsoft.com/office/drawing/2014/main" id="{DFDBFA86-EC26-2733-1EE8-D74CC65E4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08" b="52606"/>
            <a:stretch/>
          </p:blipFill>
          <p:spPr bwMode="auto">
            <a:xfrm>
              <a:off x="3238500" y="4550329"/>
              <a:ext cx="5715000" cy="21880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670A26-88D3-7470-5939-47DAC1D3869D}"/>
                </a:ext>
              </a:extLst>
            </p:cNvPr>
            <p:cNvSpPr/>
            <p:nvPr/>
          </p:nvSpPr>
          <p:spPr>
            <a:xfrm>
              <a:off x="8153400" y="5846445"/>
              <a:ext cx="554355" cy="17430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616F4A9-3219-3751-4AAB-353C8E96BBA8}"/>
                </a:ext>
              </a:extLst>
            </p:cNvPr>
            <p:cNvSpPr/>
            <p:nvPr/>
          </p:nvSpPr>
          <p:spPr>
            <a:xfrm>
              <a:off x="6464905" y="4684344"/>
              <a:ext cx="1953666" cy="1953666"/>
            </a:xfrm>
            <a:prstGeom prst="ellipse">
              <a:avLst/>
            </a:prstGeom>
            <a:noFill/>
            <a:ln w="19050">
              <a:solidFill>
                <a:srgbClr val="2444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Download World, Earth, Planet. Royalty-Free Vector Graphic - Pixabay">
              <a:extLst>
                <a:ext uri="{FF2B5EF4-FFF2-40B4-BE49-F238E27FC236}">
                  <a16:creationId xmlns:a16="http://schemas.microsoft.com/office/drawing/2014/main" id="{9E326FAD-883C-81BC-8355-F62C5CA58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6304" y="5249725"/>
              <a:ext cx="825120" cy="8251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n PNG transparent image download, size: 547x558px">
              <a:extLst>
                <a:ext uri="{FF2B5EF4-FFF2-40B4-BE49-F238E27FC236}">
                  <a16:creationId xmlns:a16="http://schemas.microsoft.com/office/drawing/2014/main" id="{90C8D0AE-14DC-B236-13DD-BD864C2D3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5459" y="4667510"/>
              <a:ext cx="1915152" cy="19536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oon PNG Image">
              <a:extLst>
                <a:ext uri="{FF2B5EF4-FFF2-40B4-BE49-F238E27FC236}">
                  <a16:creationId xmlns:a16="http://schemas.microsoft.com/office/drawing/2014/main" id="{79CE1AF0-FE8C-8A04-5085-6670F4A9606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71000"/>
                      </a14:imgEffect>
                    </a14:imgLayer>
                  </a14:imgProps>
                </a:ext>
                <a:ext uri="{28A0092B-C50C-407E-A947-70E740481C1C}">
                  <a14:useLocalDpi xmlns:a14="http://schemas.microsoft.com/office/drawing/2010/main" val="0"/>
                </a:ext>
              </a:extLst>
            </a:blip>
            <a:srcRect l="14580" t="13506" r="14382" b="12006"/>
            <a:stretch/>
          </p:blipFill>
          <p:spPr bwMode="auto">
            <a:xfrm>
              <a:off x="8296275" y="5519738"/>
              <a:ext cx="245270" cy="257176"/>
            </a:xfrm>
            <a:prstGeom prst="ellipse">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700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ocksVTI">
  <a:themeElements>
    <a:clrScheme name="AnalogousFromRegularSeedLeftStep">
      <a:dk1>
        <a:srgbClr val="000000"/>
      </a:dk1>
      <a:lt1>
        <a:srgbClr val="FFFFFF"/>
      </a:lt1>
      <a:dk2>
        <a:srgbClr val="1B2430"/>
      </a:dk2>
      <a:lt2>
        <a:srgbClr val="F0F3F1"/>
      </a:lt2>
      <a:accent1>
        <a:srgbClr val="C34DAA"/>
      </a:accent1>
      <a:accent2>
        <a:srgbClr val="993BB1"/>
      </a:accent2>
      <a:accent3>
        <a:srgbClr val="794DC3"/>
      </a:accent3>
      <a:accent4>
        <a:srgbClr val="4145B4"/>
      </a:accent4>
      <a:accent5>
        <a:srgbClr val="4D83C3"/>
      </a:accent5>
      <a:accent6>
        <a:srgbClr val="3BA2B1"/>
      </a:accent6>
      <a:hlink>
        <a:srgbClr val="349E4B"/>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TotalTime>
  <Words>2619</Words>
  <Application>Microsoft Office PowerPoint</Application>
  <PresentationFormat>Widescreen</PresentationFormat>
  <Paragraphs>166</Paragraphs>
  <Slides>43</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vt:lpstr>
      <vt:lpstr>Arial</vt:lpstr>
      <vt:lpstr>Avenir Next LT Pro Light</vt:lpstr>
      <vt:lpstr>Calibri</vt:lpstr>
      <vt:lpstr>Cambria</vt:lpstr>
      <vt:lpstr>Google Sans</vt:lpstr>
      <vt:lpstr>Wingdings</vt:lpstr>
      <vt:lpstr>BlocksVTI</vt:lpstr>
      <vt:lpstr>PowerPoint Presentation</vt:lpstr>
      <vt:lpstr>PowerPoint Presentation</vt:lpstr>
      <vt:lpstr>Lessons from the Eclipse</vt:lpstr>
      <vt:lpstr>Introduction</vt:lpstr>
      <vt:lpstr>For Today’s Sermon, Let’s Consider A Different Kind of Eclipse</vt:lpstr>
      <vt:lpstr>When Man Is In The World,  He Is In Darkness  Without God.</vt:lpstr>
      <vt:lpstr>Eph. 2:1-3, 11-12</vt:lpstr>
      <vt:lpstr>Eph. 2:1-3, 11-12</vt:lpstr>
      <vt:lpstr>When Man Is In The World,  He Is In Darkness  Without God.</vt:lpstr>
      <vt:lpstr>Rom. 5:7-11</vt:lpstr>
      <vt:lpstr>Rom. 5:7-11</vt:lpstr>
      <vt:lpstr>When Man Is In The World,  He Is In Darkness  Without God.</vt:lpstr>
      <vt:lpstr>John 1:1-15</vt:lpstr>
      <vt:lpstr>John 1:1-15</vt:lpstr>
      <vt:lpstr>John 1:1-15</vt:lpstr>
      <vt:lpstr>When Man Is In The World,  He Is In Darkness  Without God.</vt:lpstr>
      <vt:lpstr>John 8:12</vt:lpstr>
      <vt:lpstr>When Man Is In The World,  He Is In Darkness  Without God.</vt:lpstr>
      <vt:lpstr>Rom. 13:11-14</vt:lpstr>
      <vt:lpstr>When Man Is In The World,  He Is In Darkness  Without God.</vt:lpstr>
      <vt:lpstr>1 Pet. 2:9</vt:lpstr>
      <vt:lpstr>When Man Is In The World,  He Is In Darkness  Without God.</vt:lpstr>
      <vt:lpstr>2 Thes. 2:13-14</vt:lpstr>
      <vt:lpstr>When Man Is In The World,  He Is In Darkness  Without God.</vt:lpstr>
      <vt:lpstr>Acts 26:17-18</vt:lpstr>
      <vt:lpstr>When Man Is In The World,  He Is In Darkness  Without God.</vt:lpstr>
      <vt:lpstr>Col. 1:13</vt:lpstr>
      <vt:lpstr>When Man Is In The World,  He Is In Darkness  Without God.</vt:lpstr>
      <vt:lpstr>Matt. 5:14-16</vt:lpstr>
      <vt:lpstr>Too Often The Christian  Does Not Reflect Christ  To The World: </vt:lpstr>
      <vt:lpstr>Jn. 3:19-20</vt:lpstr>
      <vt:lpstr>There Must Be A  Distinction Between The  Christian And The World</vt:lpstr>
      <vt:lpstr>1 Thes. 5:5</vt:lpstr>
      <vt:lpstr>There Must Be A  Distinction Between The  Christian And The World</vt:lpstr>
      <vt:lpstr>2 Cor. 6:14</vt:lpstr>
      <vt:lpstr>There Must Be A  Distinction Between The  Christian And The World</vt:lpstr>
      <vt:lpstr>Jas. 4:4</vt:lpstr>
      <vt:lpstr>There Must Be A  Distinction Between The  Christian And The World</vt:lpstr>
      <vt:lpstr>Jn. 17:15-16</vt:lpstr>
      <vt:lpstr>There Must Be A  Distinction Between The  Christian And The World</vt:lpstr>
      <vt:lpstr>1 Jn. 1:7</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Stilts</dc:creator>
  <cp:lastModifiedBy>Kevin Stilts</cp:lastModifiedBy>
  <cp:revision>1</cp:revision>
  <dcterms:created xsi:type="dcterms:W3CDTF">2024-04-16T00:23:05Z</dcterms:created>
  <dcterms:modified xsi:type="dcterms:W3CDTF">2024-04-20T21:29:55Z</dcterms:modified>
</cp:coreProperties>
</file>