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22"/>
  </p:notesMasterIdLst>
  <p:handoutMasterIdLst>
    <p:handoutMasterId r:id="rId23"/>
  </p:handoutMasterIdLst>
  <p:sldIdLst>
    <p:sldId id="439" r:id="rId4"/>
    <p:sldId id="440" r:id="rId5"/>
    <p:sldId id="443" r:id="rId6"/>
    <p:sldId id="442" r:id="rId7"/>
    <p:sldId id="441" r:id="rId8"/>
    <p:sldId id="322" r:id="rId9"/>
    <p:sldId id="447" r:id="rId10"/>
    <p:sldId id="446" r:id="rId11"/>
    <p:sldId id="445" r:id="rId12"/>
    <p:sldId id="444" r:id="rId13"/>
    <p:sldId id="323" r:id="rId14"/>
    <p:sldId id="324" r:id="rId15"/>
    <p:sldId id="394" r:id="rId16"/>
    <p:sldId id="393" r:id="rId17"/>
    <p:sldId id="392" r:id="rId18"/>
    <p:sldId id="395" r:id="rId19"/>
    <p:sldId id="391" r:id="rId20"/>
    <p:sldId id="396"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57" d="100"/>
          <a:sy n="57" d="100"/>
        </p:scale>
        <p:origin x="1692" y="66"/>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12F08E67-05D0-4D8A-8B5E-541F568B5B18}"/>
    <pc:docChg chg="delSld">
      <pc:chgData name="College View church of Christ" userId="66daf72c15de8306" providerId="LiveId" clId="{12F08E67-05D0-4D8A-8B5E-541F568B5B18}" dt="2024-03-03T14:21:32.513" v="0" actId="47"/>
      <pc:docMkLst>
        <pc:docMk/>
      </pc:docMkLst>
      <pc:sldChg chg="del">
        <pc:chgData name="College View church of Christ" userId="66daf72c15de8306" providerId="LiveId" clId="{12F08E67-05D0-4D8A-8B5E-541F568B5B18}" dt="2024-03-03T14:21:32.513" v="0" actId="47"/>
        <pc:sldMkLst>
          <pc:docMk/>
          <pc:sldMk cId="931746739" sldId="321"/>
        </pc:sldMkLst>
      </pc:sldChg>
    </pc:docChg>
  </pc:docChgLst>
  <pc:docChgLst>
    <pc:chgData name="Kevin Stilts" userId="99c6032548666723" providerId="LiveId" clId="{31E299FF-C01A-47BE-9406-6E606A590DB4}"/>
    <pc:docChg chg="delSld">
      <pc:chgData name="Kevin Stilts" userId="99c6032548666723" providerId="LiveId" clId="{31E299FF-C01A-47BE-9406-6E606A590DB4}" dt="2024-03-01T14:38:17.732" v="1" actId="47"/>
      <pc:docMkLst>
        <pc:docMk/>
      </pc:docMkLst>
      <pc:sldChg chg="del">
        <pc:chgData name="Kevin Stilts" userId="99c6032548666723" providerId="LiveId" clId="{31E299FF-C01A-47BE-9406-6E606A590DB4}" dt="2024-03-01T14:37:51.488" v="0" actId="47"/>
        <pc:sldMkLst>
          <pc:docMk/>
          <pc:sldMk cId="4062550829" sldId="293"/>
        </pc:sldMkLst>
      </pc:sldChg>
      <pc:sldChg chg="del">
        <pc:chgData name="Kevin Stilts" userId="99c6032548666723" providerId="LiveId" clId="{31E299FF-C01A-47BE-9406-6E606A590DB4}" dt="2024-03-01T14:37:51.488" v="0" actId="47"/>
        <pc:sldMkLst>
          <pc:docMk/>
          <pc:sldMk cId="2622737118" sldId="294"/>
        </pc:sldMkLst>
      </pc:sldChg>
      <pc:sldChg chg="del">
        <pc:chgData name="Kevin Stilts" userId="99c6032548666723" providerId="LiveId" clId="{31E299FF-C01A-47BE-9406-6E606A590DB4}" dt="2024-03-01T14:37:51.488" v="0" actId="47"/>
        <pc:sldMkLst>
          <pc:docMk/>
          <pc:sldMk cId="2902725333" sldId="295"/>
        </pc:sldMkLst>
      </pc:sldChg>
      <pc:sldChg chg="del">
        <pc:chgData name="Kevin Stilts" userId="99c6032548666723" providerId="LiveId" clId="{31E299FF-C01A-47BE-9406-6E606A590DB4}" dt="2024-03-01T14:37:51.488" v="0" actId="47"/>
        <pc:sldMkLst>
          <pc:docMk/>
          <pc:sldMk cId="998723103" sldId="296"/>
        </pc:sldMkLst>
      </pc:sldChg>
      <pc:sldChg chg="del">
        <pc:chgData name="Kevin Stilts" userId="99c6032548666723" providerId="LiveId" clId="{31E299FF-C01A-47BE-9406-6E606A590DB4}" dt="2024-03-01T14:37:51.488" v="0" actId="47"/>
        <pc:sldMkLst>
          <pc:docMk/>
          <pc:sldMk cId="1310984354" sldId="297"/>
        </pc:sldMkLst>
      </pc:sldChg>
      <pc:sldChg chg="del">
        <pc:chgData name="Kevin Stilts" userId="99c6032548666723" providerId="LiveId" clId="{31E299FF-C01A-47BE-9406-6E606A590DB4}" dt="2024-03-01T14:37:51.488" v="0" actId="47"/>
        <pc:sldMkLst>
          <pc:docMk/>
          <pc:sldMk cId="2755896211" sldId="298"/>
        </pc:sldMkLst>
      </pc:sldChg>
      <pc:sldChg chg="del">
        <pc:chgData name="Kevin Stilts" userId="99c6032548666723" providerId="LiveId" clId="{31E299FF-C01A-47BE-9406-6E606A590DB4}" dt="2024-03-01T14:37:51.488" v="0" actId="47"/>
        <pc:sldMkLst>
          <pc:docMk/>
          <pc:sldMk cId="2465230592" sldId="299"/>
        </pc:sldMkLst>
      </pc:sldChg>
      <pc:sldChg chg="del">
        <pc:chgData name="Kevin Stilts" userId="99c6032548666723" providerId="LiveId" clId="{31E299FF-C01A-47BE-9406-6E606A590DB4}" dt="2024-03-01T14:37:51.488" v="0" actId="47"/>
        <pc:sldMkLst>
          <pc:docMk/>
          <pc:sldMk cId="2900022586" sldId="300"/>
        </pc:sldMkLst>
      </pc:sldChg>
      <pc:sldChg chg="del">
        <pc:chgData name="Kevin Stilts" userId="99c6032548666723" providerId="LiveId" clId="{31E299FF-C01A-47BE-9406-6E606A590DB4}" dt="2024-03-01T14:37:51.488" v="0" actId="47"/>
        <pc:sldMkLst>
          <pc:docMk/>
          <pc:sldMk cId="1673917792" sldId="301"/>
        </pc:sldMkLst>
      </pc:sldChg>
      <pc:sldChg chg="del">
        <pc:chgData name="Kevin Stilts" userId="99c6032548666723" providerId="LiveId" clId="{31E299FF-C01A-47BE-9406-6E606A590DB4}" dt="2024-03-01T14:37:51.488" v="0" actId="47"/>
        <pc:sldMkLst>
          <pc:docMk/>
          <pc:sldMk cId="1738083869" sldId="302"/>
        </pc:sldMkLst>
      </pc:sldChg>
      <pc:sldChg chg="del">
        <pc:chgData name="Kevin Stilts" userId="99c6032548666723" providerId="LiveId" clId="{31E299FF-C01A-47BE-9406-6E606A590DB4}" dt="2024-03-01T14:37:51.488" v="0" actId="47"/>
        <pc:sldMkLst>
          <pc:docMk/>
          <pc:sldMk cId="3942968457" sldId="303"/>
        </pc:sldMkLst>
      </pc:sldChg>
      <pc:sldChg chg="del">
        <pc:chgData name="Kevin Stilts" userId="99c6032548666723" providerId="LiveId" clId="{31E299FF-C01A-47BE-9406-6E606A590DB4}" dt="2024-03-01T14:37:51.488" v="0" actId="47"/>
        <pc:sldMkLst>
          <pc:docMk/>
          <pc:sldMk cId="4268052211" sldId="304"/>
        </pc:sldMkLst>
      </pc:sldChg>
      <pc:sldChg chg="del">
        <pc:chgData name="Kevin Stilts" userId="99c6032548666723" providerId="LiveId" clId="{31E299FF-C01A-47BE-9406-6E606A590DB4}" dt="2024-03-01T14:37:51.488" v="0" actId="47"/>
        <pc:sldMkLst>
          <pc:docMk/>
          <pc:sldMk cId="3141891551" sldId="305"/>
        </pc:sldMkLst>
      </pc:sldChg>
      <pc:sldChg chg="del">
        <pc:chgData name="Kevin Stilts" userId="99c6032548666723" providerId="LiveId" clId="{31E299FF-C01A-47BE-9406-6E606A590DB4}" dt="2024-03-01T14:37:51.488" v="0" actId="47"/>
        <pc:sldMkLst>
          <pc:docMk/>
          <pc:sldMk cId="3487041927" sldId="306"/>
        </pc:sldMkLst>
      </pc:sldChg>
      <pc:sldChg chg="del">
        <pc:chgData name="Kevin Stilts" userId="99c6032548666723" providerId="LiveId" clId="{31E299FF-C01A-47BE-9406-6E606A590DB4}" dt="2024-03-01T14:37:51.488" v="0" actId="47"/>
        <pc:sldMkLst>
          <pc:docMk/>
          <pc:sldMk cId="3290169916" sldId="307"/>
        </pc:sldMkLst>
      </pc:sldChg>
      <pc:sldChg chg="del">
        <pc:chgData name="Kevin Stilts" userId="99c6032548666723" providerId="LiveId" clId="{31E299FF-C01A-47BE-9406-6E606A590DB4}" dt="2024-03-01T14:37:51.488" v="0" actId="47"/>
        <pc:sldMkLst>
          <pc:docMk/>
          <pc:sldMk cId="4148415470" sldId="308"/>
        </pc:sldMkLst>
      </pc:sldChg>
      <pc:sldChg chg="del">
        <pc:chgData name="Kevin Stilts" userId="99c6032548666723" providerId="LiveId" clId="{31E299FF-C01A-47BE-9406-6E606A590DB4}" dt="2024-03-01T14:37:51.488" v="0" actId="47"/>
        <pc:sldMkLst>
          <pc:docMk/>
          <pc:sldMk cId="2790047333" sldId="309"/>
        </pc:sldMkLst>
      </pc:sldChg>
      <pc:sldChg chg="del">
        <pc:chgData name="Kevin Stilts" userId="99c6032548666723" providerId="LiveId" clId="{31E299FF-C01A-47BE-9406-6E606A590DB4}" dt="2024-03-01T14:37:51.488" v="0" actId="47"/>
        <pc:sldMkLst>
          <pc:docMk/>
          <pc:sldMk cId="3455681325" sldId="310"/>
        </pc:sldMkLst>
      </pc:sldChg>
      <pc:sldChg chg="del">
        <pc:chgData name="Kevin Stilts" userId="99c6032548666723" providerId="LiveId" clId="{31E299FF-C01A-47BE-9406-6E606A590DB4}" dt="2024-03-01T14:37:51.488" v="0" actId="47"/>
        <pc:sldMkLst>
          <pc:docMk/>
          <pc:sldMk cId="2675455264" sldId="311"/>
        </pc:sldMkLst>
      </pc:sldChg>
      <pc:sldChg chg="del">
        <pc:chgData name="Kevin Stilts" userId="99c6032548666723" providerId="LiveId" clId="{31E299FF-C01A-47BE-9406-6E606A590DB4}" dt="2024-03-01T14:37:51.488" v="0" actId="47"/>
        <pc:sldMkLst>
          <pc:docMk/>
          <pc:sldMk cId="580927742" sldId="312"/>
        </pc:sldMkLst>
      </pc:sldChg>
      <pc:sldChg chg="del">
        <pc:chgData name="Kevin Stilts" userId="99c6032548666723" providerId="LiveId" clId="{31E299FF-C01A-47BE-9406-6E606A590DB4}" dt="2024-03-01T14:37:51.488" v="0" actId="47"/>
        <pc:sldMkLst>
          <pc:docMk/>
          <pc:sldMk cId="2061839805" sldId="313"/>
        </pc:sldMkLst>
      </pc:sldChg>
      <pc:sldChg chg="del">
        <pc:chgData name="Kevin Stilts" userId="99c6032548666723" providerId="LiveId" clId="{31E299FF-C01A-47BE-9406-6E606A590DB4}" dt="2024-03-01T14:37:51.488" v="0" actId="47"/>
        <pc:sldMkLst>
          <pc:docMk/>
          <pc:sldMk cId="205995859" sldId="314"/>
        </pc:sldMkLst>
      </pc:sldChg>
      <pc:sldChg chg="del">
        <pc:chgData name="Kevin Stilts" userId="99c6032548666723" providerId="LiveId" clId="{31E299FF-C01A-47BE-9406-6E606A590DB4}" dt="2024-03-01T14:37:51.488" v="0" actId="47"/>
        <pc:sldMkLst>
          <pc:docMk/>
          <pc:sldMk cId="3908705365" sldId="315"/>
        </pc:sldMkLst>
      </pc:sldChg>
      <pc:sldChg chg="del">
        <pc:chgData name="Kevin Stilts" userId="99c6032548666723" providerId="LiveId" clId="{31E299FF-C01A-47BE-9406-6E606A590DB4}" dt="2024-03-01T14:37:51.488" v="0" actId="47"/>
        <pc:sldMkLst>
          <pc:docMk/>
          <pc:sldMk cId="211364398" sldId="316"/>
        </pc:sldMkLst>
      </pc:sldChg>
      <pc:sldChg chg="del">
        <pc:chgData name="Kevin Stilts" userId="99c6032548666723" providerId="LiveId" clId="{31E299FF-C01A-47BE-9406-6E606A590DB4}" dt="2024-03-01T14:37:51.488" v="0" actId="47"/>
        <pc:sldMkLst>
          <pc:docMk/>
          <pc:sldMk cId="1695438981" sldId="317"/>
        </pc:sldMkLst>
      </pc:sldChg>
      <pc:sldChg chg="del">
        <pc:chgData name="Kevin Stilts" userId="99c6032548666723" providerId="LiveId" clId="{31E299FF-C01A-47BE-9406-6E606A590DB4}" dt="2024-03-01T14:37:51.488" v="0" actId="47"/>
        <pc:sldMkLst>
          <pc:docMk/>
          <pc:sldMk cId="3380958202" sldId="318"/>
        </pc:sldMkLst>
      </pc:sldChg>
      <pc:sldChg chg="del">
        <pc:chgData name="Kevin Stilts" userId="99c6032548666723" providerId="LiveId" clId="{31E299FF-C01A-47BE-9406-6E606A590DB4}" dt="2024-03-01T14:37:51.488" v="0" actId="47"/>
        <pc:sldMkLst>
          <pc:docMk/>
          <pc:sldMk cId="158229566" sldId="319"/>
        </pc:sldMkLst>
      </pc:sldChg>
      <pc:sldChg chg="del">
        <pc:chgData name="Kevin Stilts" userId="99c6032548666723" providerId="LiveId" clId="{31E299FF-C01A-47BE-9406-6E606A590DB4}" dt="2024-03-01T14:37:51.488" v="0" actId="47"/>
        <pc:sldMkLst>
          <pc:docMk/>
          <pc:sldMk cId="4163739773" sldId="320"/>
        </pc:sldMkLst>
      </pc:sldChg>
      <pc:sldChg chg="del">
        <pc:chgData name="Kevin Stilts" userId="99c6032548666723" providerId="LiveId" clId="{31E299FF-C01A-47BE-9406-6E606A590DB4}" dt="2024-03-01T14:37:51.488" v="0" actId="47"/>
        <pc:sldMkLst>
          <pc:docMk/>
          <pc:sldMk cId="3154273664" sldId="325"/>
        </pc:sldMkLst>
      </pc:sldChg>
      <pc:sldChg chg="del">
        <pc:chgData name="Kevin Stilts" userId="99c6032548666723" providerId="LiveId" clId="{31E299FF-C01A-47BE-9406-6E606A590DB4}" dt="2024-03-01T14:38:17.732" v="1" actId="47"/>
        <pc:sldMkLst>
          <pc:docMk/>
          <pc:sldMk cId="2918378147" sldId="326"/>
        </pc:sldMkLst>
      </pc:sldChg>
      <pc:sldChg chg="del">
        <pc:chgData name="Kevin Stilts" userId="99c6032548666723" providerId="LiveId" clId="{31E299FF-C01A-47BE-9406-6E606A590DB4}" dt="2024-03-01T14:38:17.732" v="1" actId="47"/>
        <pc:sldMkLst>
          <pc:docMk/>
          <pc:sldMk cId="2278033119" sldId="327"/>
        </pc:sldMkLst>
      </pc:sldChg>
      <pc:sldChg chg="del">
        <pc:chgData name="Kevin Stilts" userId="99c6032548666723" providerId="LiveId" clId="{31E299FF-C01A-47BE-9406-6E606A590DB4}" dt="2024-03-01T14:38:17.732" v="1" actId="47"/>
        <pc:sldMkLst>
          <pc:docMk/>
          <pc:sldMk cId="2154284411" sldId="328"/>
        </pc:sldMkLst>
      </pc:sldChg>
      <pc:sldChg chg="del">
        <pc:chgData name="Kevin Stilts" userId="99c6032548666723" providerId="LiveId" clId="{31E299FF-C01A-47BE-9406-6E606A590DB4}" dt="2024-03-01T14:38:17.732" v="1" actId="47"/>
        <pc:sldMkLst>
          <pc:docMk/>
          <pc:sldMk cId="3636291616" sldId="329"/>
        </pc:sldMkLst>
      </pc:sldChg>
      <pc:sldChg chg="del">
        <pc:chgData name="Kevin Stilts" userId="99c6032548666723" providerId="LiveId" clId="{31E299FF-C01A-47BE-9406-6E606A590DB4}" dt="2024-03-01T14:38:17.732" v="1" actId="47"/>
        <pc:sldMkLst>
          <pc:docMk/>
          <pc:sldMk cId="352924900" sldId="330"/>
        </pc:sldMkLst>
      </pc:sldChg>
      <pc:sldChg chg="del">
        <pc:chgData name="Kevin Stilts" userId="99c6032548666723" providerId="LiveId" clId="{31E299FF-C01A-47BE-9406-6E606A590DB4}" dt="2024-03-01T14:38:17.732" v="1" actId="47"/>
        <pc:sldMkLst>
          <pc:docMk/>
          <pc:sldMk cId="4224355011" sldId="331"/>
        </pc:sldMkLst>
      </pc:sldChg>
      <pc:sldChg chg="del">
        <pc:chgData name="Kevin Stilts" userId="99c6032548666723" providerId="LiveId" clId="{31E299FF-C01A-47BE-9406-6E606A590DB4}" dt="2024-03-01T14:37:51.488" v="0" actId="47"/>
        <pc:sldMkLst>
          <pc:docMk/>
          <pc:sldMk cId="2163761448" sldId="332"/>
        </pc:sldMkLst>
      </pc:sldChg>
      <pc:sldChg chg="del">
        <pc:chgData name="Kevin Stilts" userId="99c6032548666723" providerId="LiveId" clId="{31E299FF-C01A-47BE-9406-6E606A590DB4}" dt="2024-03-01T14:37:51.488" v="0" actId="47"/>
        <pc:sldMkLst>
          <pc:docMk/>
          <pc:sldMk cId="2657035824" sldId="335"/>
        </pc:sldMkLst>
      </pc:sldChg>
      <pc:sldChg chg="del">
        <pc:chgData name="Kevin Stilts" userId="99c6032548666723" providerId="LiveId" clId="{31E299FF-C01A-47BE-9406-6E606A590DB4}" dt="2024-03-01T14:37:51.488" v="0" actId="47"/>
        <pc:sldMkLst>
          <pc:docMk/>
          <pc:sldMk cId="1884416125" sldId="338"/>
        </pc:sldMkLst>
      </pc:sldChg>
      <pc:sldChg chg="del">
        <pc:chgData name="Kevin Stilts" userId="99c6032548666723" providerId="LiveId" clId="{31E299FF-C01A-47BE-9406-6E606A590DB4}" dt="2024-03-01T14:37:51.488" v="0" actId="47"/>
        <pc:sldMkLst>
          <pc:docMk/>
          <pc:sldMk cId="1615252282" sldId="339"/>
        </pc:sldMkLst>
      </pc:sldChg>
      <pc:sldChg chg="del">
        <pc:chgData name="Kevin Stilts" userId="99c6032548666723" providerId="LiveId" clId="{31E299FF-C01A-47BE-9406-6E606A590DB4}" dt="2024-03-01T14:37:51.488" v="0" actId="47"/>
        <pc:sldMkLst>
          <pc:docMk/>
          <pc:sldMk cId="2205388860" sldId="340"/>
        </pc:sldMkLst>
      </pc:sldChg>
      <pc:sldChg chg="del">
        <pc:chgData name="Kevin Stilts" userId="99c6032548666723" providerId="LiveId" clId="{31E299FF-C01A-47BE-9406-6E606A590DB4}" dt="2024-03-01T14:37:51.488" v="0" actId="47"/>
        <pc:sldMkLst>
          <pc:docMk/>
          <pc:sldMk cId="3493876857" sldId="341"/>
        </pc:sldMkLst>
      </pc:sldChg>
      <pc:sldChg chg="del">
        <pc:chgData name="Kevin Stilts" userId="99c6032548666723" providerId="LiveId" clId="{31E299FF-C01A-47BE-9406-6E606A590DB4}" dt="2024-03-01T14:37:51.488" v="0" actId="47"/>
        <pc:sldMkLst>
          <pc:docMk/>
          <pc:sldMk cId="2267327444" sldId="342"/>
        </pc:sldMkLst>
      </pc:sldChg>
      <pc:sldChg chg="del">
        <pc:chgData name="Kevin Stilts" userId="99c6032548666723" providerId="LiveId" clId="{31E299FF-C01A-47BE-9406-6E606A590DB4}" dt="2024-03-01T14:37:51.488" v="0" actId="47"/>
        <pc:sldMkLst>
          <pc:docMk/>
          <pc:sldMk cId="3344460250" sldId="344"/>
        </pc:sldMkLst>
      </pc:sldChg>
      <pc:sldChg chg="del">
        <pc:chgData name="Kevin Stilts" userId="99c6032548666723" providerId="LiveId" clId="{31E299FF-C01A-47BE-9406-6E606A590DB4}" dt="2024-03-01T14:37:51.488" v="0" actId="47"/>
        <pc:sldMkLst>
          <pc:docMk/>
          <pc:sldMk cId="3613156344" sldId="346"/>
        </pc:sldMkLst>
      </pc:sldChg>
      <pc:sldChg chg="del">
        <pc:chgData name="Kevin Stilts" userId="99c6032548666723" providerId="LiveId" clId="{31E299FF-C01A-47BE-9406-6E606A590DB4}" dt="2024-03-01T14:37:51.488" v="0" actId="47"/>
        <pc:sldMkLst>
          <pc:docMk/>
          <pc:sldMk cId="3060482697" sldId="347"/>
        </pc:sldMkLst>
      </pc:sldChg>
      <pc:sldChg chg="del">
        <pc:chgData name="Kevin Stilts" userId="99c6032548666723" providerId="LiveId" clId="{31E299FF-C01A-47BE-9406-6E606A590DB4}" dt="2024-03-01T14:37:51.488" v="0" actId="47"/>
        <pc:sldMkLst>
          <pc:docMk/>
          <pc:sldMk cId="4140486084" sldId="348"/>
        </pc:sldMkLst>
      </pc:sldChg>
      <pc:sldChg chg="del">
        <pc:chgData name="Kevin Stilts" userId="99c6032548666723" providerId="LiveId" clId="{31E299FF-C01A-47BE-9406-6E606A590DB4}" dt="2024-03-01T14:37:51.488" v="0" actId="47"/>
        <pc:sldMkLst>
          <pc:docMk/>
          <pc:sldMk cId="1429503391" sldId="349"/>
        </pc:sldMkLst>
      </pc:sldChg>
      <pc:sldChg chg="del">
        <pc:chgData name="Kevin Stilts" userId="99c6032548666723" providerId="LiveId" clId="{31E299FF-C01A-47BE-9406-6E606A590DB4}" dt="2024-03-01T14:37:51.488" v="0" actId="47"/>
        <pc:sldMkLst>
          <pc:docMk/>
          <pc:sldMk cId="2482039866" sldId="350"/>
        </pc:sldMkLst>
      </pc:sldChg>
      <pc:sldChg chg="del">
        <pc:chgData name="Kevin Stilts" userId="99c6032548666723" providerId="LiveId" clId="{31E299FF-C01A-47BE-9406-6E606A590DB4}" dt="2024-03-01T14:37:51.488" v="0" actId="47"/>
        <pc:sldMkLst>
          <pc:docMk/>
          <pc:sldMk cId="292944286" sldId="351"/>
        </pc:sldMkLst>
      </pc:sldChg>
      <pc:sldChg chg="del">
        <pc:chgData name="Kevin Stilts" userId="99c6032548666723" providerId="LiveId" clId="{31E299FF-C01A-47BE-9406-6E606A590DB4}" dt="2024-03-01T14:37:51.488" v="0" actId="47"/>
        <pc:sldMkLst>
          <pc:docMk/>
          <pc:sldMk cId="2166431789" sldId="352"/>
        </pc:sldMkLst>
      </pc:sldChg>
      <pc:sldChg chg="del">
        <pc:chgData name="Kevin Stilts" userId="99c6032548666723" providerId="LiveId" clId="{31E299FF-C01A-47BE-9406-6E606A590DB4}" dt="2024-03-01T14:37:51.488" v="0" actId="47"/>
        <pc:sldMkLst>
          <pc:docMk/>
          <pc:sldMk cId="2453651259" sldId="353"/>
        </pc:sldMkLst>
      </pc:sldChg>
      <pc:sldChg chg="del">
        <pc:chgData name="Kevin Stilts" userId="99c6032548666723" providerId="LiveId" clId="{31E299FF-C01A-47BE-9406-6E606A590DB4}" dt="2024-03-01T14:37:51.488" v="0" actId="47"/>
        <pc:sldMkLst>
          <pc:docMk/>
          <pc:sldMk cId="4065150920" sldId="354"/>
        </pc:sldMkLst>
      </pc:sldChg>
      <pc:sldChg chg="del">
        <pc:chgData name="Kevin Stilts" userId="99c6032548666723" providerId="LiveId" clId="{31E299FF-C01A-47BE-9406-6E606A590DB4}" dt="2024-03-01T14:37:51.488" v="0" actId="47"/>
        <pc:sldMkLst>
          <pc:docMk/>
          <pc:sldMk cId="2864065293" sldId="355"/>
        </pc:sldMkLst>
      </pc:sldChg>
      <pc:sldChg chg="del">
        <pc:chgData name="Kevin Stilts" userId="99c6032548666723" providerId="LiveId" clId="{31E299FF-C01A-47BE-9406-6E606A590DB4}" dt="2024-03-01T14:37:51.488" v="0" actId="47"/>
        <pc:sldMkLst>
          <pc:docMk/>
          <pc:sldMk cId="192777034" sldId="356"/>
        </pc:sldMkLst>
      </pc:sldChg>
      <pc:sldChg chg="del">
        <pc:chgData name="Kevin Stilts" userId="99c6032548666723" providerId="LiveId" clId="{31E299FF-C01A-47BE-9406-6E606A590DB4}" dt="2024-03-01T14:37:51.488" v="0" actId="47"/>
        <pc:sldMkLst>
          <pc:docMk/>
          <pc:sldMk cId="1471525313" sldId="359"/>
        </pc:sldMkLst>
      </pc:sldChg>
      <pc:sldChg chg="del">
        <pc:chgData name="Kevin Stilts" userId="99c6032548666723" providerId="LiveId" clId="{31E299FF-C01A-47BE-9406-6E606A590DB4}" dt="2024-03-01T14:37:51.488" v="0" actId="47"/>
        <pc:sldMkLst>
          <pc:docMk/>
          <pc:sldMk cId="3510476529" sldId="360"/>
        </pc:sldMkLst>
      </pc:sldChg>
      <pc:sldChg chg="del">
        <pc:chgData name="Kevin Stilts" userId="99c6032548666723" providerId="LiveId" clId="{31E299FF-C01A-47BE-9406-6E606A590DB4}" dt="2024-03-01T14:37:51.488" v="0" actId="47"/>
        <pc:sldMkLst>
          <pc:docMk/>
          <pc:sldMk cId="3490741450" sldId="361"/>
        </pc:sldMkLst>
      </pc:sldChg>
      <pc:sldChg chg="del">
        <pc:chgData name="Kevin Stilts" userId="99c6032548666723" providerId="LiveId" clId="{31E299FF-C01A-47BE-9406-6E606A590DB4}" dt="2024-03-01T14:37:51.488" v="0" actId="47"/>
        <pc:sldMkLst>
          <pc:docMk/>
          <pc:sldMk cId="1326340786" sldId="362"/>
        </pc:sldMkLst>
      </pc:sldChg>
      <pc:sldChg chg="del">
        <pc:chgData name="Kevin Stilts" userId="99c6032548666723" providerId="LiveId" clId="{31E299FF-C01A-47BE-9406-6E606A590DB4}" dt="2024-03-01T14:37:51.488" v="0" actId="47"/>
        <pc:sldMkLst>
          <pc:docMk/>
          <pc:sldMk cId="1519993410" sldId="363"/>
        </pc:sldMkLst>
      </pc:sldChg>
      <pc:sldChg chg="del">
        <pc:chgData name="Kevin Stilts" userId="99c6032548666723" providerId="LiveId" clId="{31E299FF-C01A-47BE-9406-6E606A590DB4}" dt="2024-03-01T14:37:51.488" v="0" actId="47"/>
        <pc:sldMkLst>
          <pc:docMk/>
          <pc:sldMk cId="643120319" sldId="364"/>
        </pc:sldMkLst>
      </pc:sldChg>
      <pc:sldChg chg="del">
        <pc:chgData name="Kevin Stilts" userId="99c6032548666723" providerId="LiveId" clId="{31E299FF-C01A-47BE-9406-6E606A590DB4}" dt="2024-03-01T14:37:51.488" v="0" actId="47"/>
        <pc:sldMkLst>
          <pc:docMk/>
          <pc:sldMk cId="3738774363" sldId="367"/>
        </pc:sldMkLst>
      </pc:sldChg>
      <pc:sldChg chg="del">
        <pc:chgData name="Kevin Stilts" userId="99c6032548666723" providerId="LiveId" clId="{31E299FF-C01A-47BE-9406-6E606A590DB4}" dt="2024-03-01T14:37:51.488" v="0" actId="47"/>
        <pc:sldMkLst>
          <pc:docMk/>
          <pc:sldMk cId="2792398166" sldId="368"/>
        </pc:sldMkLst>
      </pc:sldChg>
      <pc:sldChg chg="del">
        <pc:chgData name="Kevin Stilts" userId="99c6032548666723" providerId="LiveId" clId="{31E299FF-C01A-47BE-9406-6E606A590DB4}" dt="2024-03-01T14:37:51.488" v="0" actId="47"/>
        <pc:sldMkLst>
          <pc:docMk/>
          <pc:sldMk cId="4061118265" sldId="372"/>
        </pc:sldMkLst>
      </pc:sldChg>
      <pc:sldChg chg="del">
        <pc:chgData name="Kevin Stilts" userId="99c6032548666723" providerId="LiveId" clId="{31E299FF-C01A-47BE-9406-6E606A590DB4}" dt="2024-03-01T14:37:51.488" v="0" actId="47"/>
        <pc:sldMkLst>
          <pc:docMk/>
          <pc:sldMk cId="1958092973" sldId="373"/>
        </pc:sldMkLst>
      </pc:sldChg>
      <pc:sldChg chg="del">
        <pc:chgData name="Kevin Stilts" userId="99c6032548666723" providerId="LiveId" clId="{31E299FF-C01A-47BE-9406-6E606A590DB4}" dt="2024-03-01T14:37:51.488" v="0" actId="47"/>
        <pc:sldMkLst>
          <pc:docMk/>
          <pc:sldMk cId="3321143695" sldId="382"/>
        </pc:sldMkLst>
      </pc:sldChg>
      <pc:sldChg chg="del">
        <pc:chgData name="Kevin Stilts" userId="99c6032548666723" providerId="LiveId" clId="{31E299FF-C01A-47BE-9406-6E606A590DB4}" dt="2024-03-01T14:37:51.488" v="0" actId="47"/>
        <pc:sldMkLst>
          <pc:docMk/>
          <pc:sldMk cId="674662662" sldId="383"/>
        </pc:sldMkLst>
      </pc:sldChg>
      <pc:sldChg chg="del">
        <pc:chgData name="Kevin Stilts" userId="99c6032548666723" providerId="LiveId" clId="{31E299FF-C01A-47BE-9406-6E606A590DB4}" dt="2024-03-01T14:37:51.488" v="0" actId="47"/>
        <pc:sldMkLst>
          <pc:docMk/>
          <pc:sldMk cId="1504183633" sldId="384"/>
        </pc:sldMkLst>
      </pc:sldChg>
      <pc:sldChg chg="del">
        <pc:chgData name="Kevin Stilts" userId="99c6032548666723" providerId="LiveId" clId="{31E299FF-C01A-47BE-9406-6E606A590DB4}" dt="2024-03-01T14:37:51.488" v="0" actId="47"/>
        <pc:sldMkLst>
          <pc:docMk/>
          <pc:sldMk cId="659373032" sldId="385"/>
        </pc:sldMkLst>
      </pc:sldChg>
      <pc:sldChg chg="del">
        <pc:chgData name="Kevin Stilts" userId="99c6032548666723" providerId="LiveId" clId="{31E299FF-C01A-47BE-9406-6E606A590DB4}" dt="2024-03-01T14:37:51.488" v="0" actId="47"/>
        <pc:sldMkLst>
          <pc:docMk/>
          <pc:sldMk cId="819138961" sldId="387"/>
        </pc:sldMkLst>
      </pc:sldChg>
      <pc:sldChg chg="del">
        <pc:chgData name="Kevin Stilts" userId="99c6032548666723" providerId="LiveId" clId="{31E299FF-C01A-47BE-9406-6E606A590DB4}" dt="2024-03-01T14:37:51.488" v="0" actId="47"/>
        <pc:sldMkLst>
          <pc:docMk/>
          <pc:sldMk cId="1179317486" sldId="388"/>
        </pc:sldMkLst>
      </pc:sldChg>
      <pc:sldChg chg="del">
        <pc:chgData name="Kevin Stilts" userId="99c6032548666723" providerId="LiveId" clId="{31E299FF-C01A-47BE-9406-6E606A590DB4}" dt="2024-03-01T14:37:51.488" v="0" actId="47"/>
        <pc:sldMkLst>
          <pc:docMk/>
          <pc:sldMk cId="1124010511" sldId="389"/>
        </pc:sldMkLst>
      </pc:sldChg>
      <pc:sldChg chg="del">
        <pc:chgData name="Kevin Stilts" userId="99c6032548666723" providerId="LiveId" clId="{31E299FF-C01A-47BE-9406-6E606A590DB4}" dt="2024-03-01T14:37:51.488" v="0" actId="47"/>
        <pc:sldMkLst>
          <pc:docMk/>
          <pc:sldMk cId="3201380520" sldId="390"/>
        </pc:sldMkLst>
      </pc:sldChg>
      <pc:sldChg chg="del">
        <pc:chgData name="Kevin Stilts" userId="99c6032548666723" providerId="LiveId" clId="{31E299FF-C01A-47BE-9406-6E606A590DB4}" dt="2024-03-01T14:38:17.732" v="1" actId="47"/>
        <pc:sldMkLst>
          <pc:docMk/>
          <pc:sldMk cId="3240603636" sldId="397"/>
        </pc:sldMkLst>
      </pc:sldChg>
      <pc:sldChg chg="del">
        <pc:chgData name="Kevin Stilts" userId="99c6032548666723" providerId="LiveId" clId="{31E299FF-C01A-47BE-9406-6E606A590DB4}" dt="2024-03-01T14:37:51.488" v="0" actId="47"/>
        <pc:sldMkLst>
          <pc:docMk/>
          <pc:sldMk cId="961591322" sldId="398"/>
        </pc:sldMkLst>
      </pc:sldChg>
      <pc:sldChg chg="del">
        <pc:chgData name="Kevin Stilts" userId="99c6032548666723" providerId="LiveId" clId="{31E299FF-C01A-47BE-9406-6E606A590DB4}" dt="2024-03-01T14:37:51.488" v="0" actId="47"/>
        <pc:sldMkLst>
          <pc:docMk/>
          <pc:sldMk cId="541183607" sldId="399"/>
        </pc:sldMkLst>
      </pc:sldChg>
      <pc:sldChg chg="del">
        <pc:chgData name="Kevin Stilts" userId="99c6032548666723" providerId="LiveId" clId="{31E299FF-C01A-47BE-9406-6E606A590DB4}" dt="2024-03-01T14:37:51.488" v="0" actId="47"/>
        <pc:sldMkLst>
          <pc:docMk/>
          <pc:sldMk cId="197913999" sldId="400"/>
        </pc:sldMkLst>
      </pc:sldChg>
      <pc:sldChg chg="del">
        <pc:chgData name="Kevin Stilts" userId="99c6032548666723" providerId="LiveId" clId="{31E299FF-C01A-47BE-9406-6E606A590DB4}" dt="2024-03-01T14:37:51.488" v="0" actId="47"/>
        <pc:sldMkLst>
          <pc:docMk/>
          <pc:sldMk cId="891128919" sldId="401"/>
        </pc:sldMkLst>
      </pc:sldChg>
      <pc:sldChg chg="del">
        <pc:chgData name="Kevin Stilts" userId="99c6032548666723" providerId="LiveId" clId="{31E299FF-C01A-47BE-9406-6E606A590DB4}" dt="2024-03-01T14:37:51.488" v="0" actId="47"/>
        <pc:sldMkLst>
          <pc:docMk/>
          <pc:sldMk cId="3898009012" sldId="402"/>
        </pc:sldMkLst>
      </pc:sldChg>
      <pc:sldChg chg="del">
        <pc:chgData name="Kevin Stilts" userId="99c6032548666723" providerId="LiveId" clId="{31E299FF-C01A-47BE-9406-6E606A590DB4}" dt="2024-03-01T14:37:51.488" v="0" actId="47"/>
        <pc:sldMkLst>
          <pc:docMk/>
          <pc:sldMk cId="2290747347" sldId="403"/>
        </pc:sldMkLst>
      </pc:sldChg>
      <pc:sldChg chg="del">
        <pc:chgData name="Kevin Stilts" userId="99c6032548666723" providerId="LiveId" clId="{31E299FF-C01A-47BE-9406-6E606A590DB4}" dt="2024-03-01T14:37:51.488" v="0" actId="47"/>
        <pc:sldMkLst>
          <pc:docMk/>
          <pc:sldMk cId="501418507" sldId="404"/>
        </pc:sldMkLst>
      </pc:sldChg>
      <pc:sldChg chg="del">
        <pc:chgData name="Kevin Stilts" userId="99c6032548666723" providerId="LiveId" clId="{31E299FF-C01A-47BE-9406-6E606A590DB4}" dt="2024-03-01T14:37:51.488" v="0" actId="47"/>
        <pc:sldMkLst>
          <pc:docMk/>
          <pc:sldMk cId="2014229607" sldId="405"/>
        </pc:sldMkLst>
      </pc:sldChg>
      <pc:sldChg chg="del">
        <pc:chgData name="Kevin Stilts" userId="99c6032548666723" providerId="LiveId" clId="{31E299FF-C01A-47BE-9406-6E606A590DB4}" dt="2024-03-01T14:37:51.488" v="0" actId="47"/>
        <pc:sldMkLst>
          <pc:docMk/>
          <pc:sldMk cId="354295987" sldId="406"/>
        </pc:sldMkLst>
      </pc:sldChg>
      <pc:sldChg chg="del">
        <pc:chgData name="Kevin Stilts" userId="99c6032548666723" providerId="LiveId" clId="{31E299FF-C01A-47BE-9406-6E606A590DB4}" dt="2024-03-01T14:37:51.488" v="0" actId="47"/>
        <pc:sldMkLst>
          <pc:docMk/>
          <pc:sldMk cId="2457810240" sldId="407"/>
        </pc:sldMkLst>
      </pc:sldChg>
      <pc:sldChg chg="del">
        <pc:chgData name="Kevin Stilts" userId="99c6032548666723" providerId="LiveId" clId="{31E299FF-C01A-47BE-9406-6E606A590DB4}" dt="2024-03-01T14:37:51.488" v="0" actId="47"/>
        <pc:sldMkLst>
          <pc:docMk/>
          <pc:sldMk cId="1451758874" sldId="408"/>
        </pc:sldMkLst>
      </pc:sldChg>
      <pc:sldChg chg="del">
        <pc:chgData name="Kevin Stilts" userId="99c6032548666723" providerId="LiveId" clId="{31E299FF-C01A-47BE-9406-6E606A590DB4}" dt="2024-03-01T14:37:51.488" v="0" actId="47"/>
        <pc:sldMkLst>
          <pc:docMk/>
          <pc:sldMk cId="2895308116" sldId="409"/>
        </pc:sldMkLst>
      </pc:sldChg>
      <pc:sldChg chg="del">
        <pc:chgData name="Kevin Stilts" userId="99c6032548666723" providerId="LiveId" clId="{31E299FF-C01A-47BE-9406-6E606A590DB4}" dt="2024-03-01T14:37:51.488" v="0" actId="47"/>
        <pc:sldMkLst>
          <pc:docMk/>
          <pc:sldMk cId="2285129748" sldId="410"/>
        </pc:sldMkLst>
      </pc:sldChg>
      <pc:sldChg chg="del">
        <pc:chgData name="Kevin Stilts" userId="99c6032548666723" providerId="LiveId" clId="{31E299FF-C01A-47BE-9406-6E606A590DB4}" dt="2024-03-01T14:37:51.488" v="0" actId="47"/>
        <pc:sldMkLst>
          <pc:docMk/>
          <pc:sldMk cId="4259937373" sldId="411"/>
        </pc:sldMkLst>
      </pc:sldChg>
      <pc:sldChg chg="del">
        <pc:chgData name="Kevin Stilts" userId="99c6032548666723" providerId="LiveId" clId="{31E299FF-C01A-47BE-9406-6E606A590DB4}" dt="2024-03-01T14:37:51.488" v="0" actId="47"/>
        <pc:sldMkLst>
          <pc:docMk/>
          <pc:sldMk cId="2542998120" sldId="412"/>
        </pc:sldMkLst>
      </pc:sldChg>
      <pc:sldChg chg="del">
        <pc:chgData name="Kevin Stilts" userId="99c6032548666723" providerId="LiveId" clId="{31E299FF-C01A-47BE-9406-6E606A590DB4}" dt="2024-03-01T14:37:51.488" v="0" actId="47"/>
        <pc:sldMkLst>
          <pc:docMk/>
          <pc:sldMk cId="1417369987" sldId="413"/>
        </pc:sldMkLst>
      </pc:sldChg>
      <pc:sldChg chg="del">
        <pc:chgData name="Kevin Stilts" userId="99c6032548666723" providerId="LiveId" clId="{31E299FF-C01A-47BE-9406-6E606A590DB4}" dt="2024-03-01T14:37:51.488" v="0" actId="47"/>
        <pc:sldMkLst>
          <pc:docMk/>
          <pc:sldMk cId="3200781854" sldId="414"/>
        </pc:sldMkLst>
      </pc:sldChg>
      <pc:sldChg chg="del">
        <pc:chgData name="Kevin Stilts" userId="99c6032548666723" providerId="LiveId" clId="{31E299FF-C01A-47BE-9406-6E606A590DB4}" dt="2024-03-01T14:37:51.488" v="0" actId="47"/>
        <pc:sldMkLst>
          <pc:docMk/>
          <pc:sldMk cId="3087190516" sldId="415"/>
        </pc:sldMkLst>
      </pc:sldChg>
      <pc:sldChg chg="del">
        <pc:chgData name="Kevin Stilts" userId="99c6032548666723" providerId="LiveId" clId="{31E299FF-C01A-47BE-9406-6E606A590DB4}" dt="2024-03-01T14:37:51.488" v="0" actId="47"/>
        <pc:sldMkLst>
          <pc:docMk/>
          <pc:sldMk cId="4148340826" sldId="416"/>
        </pc:sldMkLst>
      </pc:sldChg>
      <pc:sldChg chg="del">
        <pc:chgData name="Kevin Stilts" userId="99c6032548666723" providerId="LiveId" clId="{31E299FF-C01A-47BE-9406-6E606A590DB4}" dt="2024-03-01T14:37:51.488" v="0" actId="47"/>
        <pc:sldMkLst>
          <pc:docMk/>
          <pc:sldMk cId="2460838549" sldId="417"/>
        </pc:sldMkLst>
      </pc:sldChg>
      <pc:sldChg chg="del">
        <pc:chgData name="Kevin Stilts" userId="99c6032548666723" providerId="LiveId" clId="{31E299FF-C01A-47BE-9406-6E606A590DB4}" dt="2024-03-01T14:37:51.488" v="0" actId="47"/>
        <pc:sldMkLst>
          <pc:docMk/>
          <pc:sldMk cId="663187346" sldId="418"/>
        </pc:sldMkLst>
      </pc:sldChg>
      <pc:sldChg chg="del">
        <pc:chgData name="Kevin Stilts" userId="99c6032548666723" providerId="LiveId" clId="{31E299FF-C01A-47BE-9406-6E606A590DB4}" dt="2024-03-01T14:37:51.488" v="0" actId="47"/>
        <pc:sldMkLst>
          <pc:docMk/>
          <pc:sldMk cId="1982055477" sldId="419"/>
        </pc:sldMkLst>
      </pc:sldChg>
      <pc:sldChg chg="del">
        <pc:chgData name="Kevin Stilts" userId="99c6032548666723" providerId="LiveId" clId="{31E299FF-C01A-47BE-9406-6E606A590DB4}" dt="2024-03-01T14:37:51.488" v="0" actId="47"/>
        <pc:sldMkLst>
          <pc:docMk/>
          <pc:sldMk cId="3000289680" sldId="420"/>
        </pc:sldMkLst>
      </pc:sldChg>
      <pc:sldChg chg="del">
        <pc:chgData name="Kevin Stilts" userId="99c6032548666723" providerId="LiveId" clId="{31E299FF-C01A-47BE-9406-6E606A590DB4}" dt="2024-03-01T14:37:51.488" v="0" actId="47"/>
        <pc:sldMkLst>
          <pc:docMk/>
          <pc:sldMk cId="2753003229" sldId="421"/>
        </pc:sldMkLst>
      </pc:sldChg>
      <pc:sldChg chg="del">
        <pc:chgData name="Kevin Stilts" userId="99c6032548666723" providerId="LiveId" clId="{31E299FF-C01A-47BE-9406-6E606A590DB4}" dt="2024-03-01T14:37:51.488" v="0" actId="47"/>
        <pc:sldMkLst>
          <pc:docMk/>
          <pc:sldMk cId="3616007400" sldId="423"/>
        </pc:sldMkLst>
      </pc:sldChg>
      <pc:sldChg chg="del">
        <pc:chgData name="Kevin Stilts" userId="99c6032548666723" providerId="LiveId" clId="{31E299FF-C01A-47BE-9406-6E606A590DB4}" dt="2024-03-01T14:37:51.488" v="0" actId="47"/>
        <pc:sldMkLst>
          <pc:docMk/>
          <pc:sldMk cId="1121472587" sldId="424"/>
        </pc:sldMkLst>
      </pc:sldChg>
      <pc:sldChg chg="del">
        <pc:chgData name="Kevin Stilts" userId="99c6032548666723" providerId="LiveId" clId="{31E299FF-C01A-47BE-9406-6E606A590DB4}" dt="2024-03-01T14:37:51.488" v="0" actId="47"/>
        <pc:sldMkLst>
          <pc:docMk/>
          <pc:sldMk cId="1575182695" sldId="425"/>
        </pc:sldMkLst>
      </pc:sldChg>
      <pc:sldChg chg="del">
        <pc:chgData name="Kevin Stilts" userId="99c6032548666723" providerId="LiveId" clId="{31E299FF-C01A-47BE-9406-6E606A590DB4}" dt="2024-03-01T14:37:51.488" v="0" actId="47"/>
        <pc:sldMkLst>
          <pc:docMk/>
          <pc:sldMk cId="55522351" sldId="427"/>
        </pc:sldMkLst>
      </pc:sldChg>
      <pc:sldChg chg="del">
        <pc:chgData name="Kevin Stilts" userId="99c6032548666723" providerId="LiveId" clId="{31E299FF-C01A-47BE-9406-6E606A590DB4}" dt="2024-03-01T14:37:51.488" v="0" actId="47"/>
        <pc:sldMkLst>
          <pc:docMk/>
          <pc:sldMk cId="3921120150" sldId="428"/>
        </pc:sldMkLst>
      </pc:sldChg>
      <pc:sldChg chg="del">
        <pc:chgData name="Kevin Stilts" userId="99c6032548666723" providerId="LiveId" clId="{31E299FF-C01A-47BE-9406-6E606A590DB4}" dt="2024-03-01T14:37:51.488" v="0" actId="47"/>
        <pc:sldMkLst>
          <pc:docMk/>
          <pc:sldMk cId="3005411331" sldId="429"/>
        </pc:sldMkLst>
      </pc:sldChg>
      <pc:sldChg chg="del">
        <pc:chgData name="Kevin Stilts" userId="99c6032548666723" providerId="LiveId" clId="{31E299FF-C01A-47BE-9406-6E606A590DB4}" dt="2024-03-01T14:37:51.488" v="0" actId="47"/>
        <pc:sldMkLst>
          <pc:docMk/>
          <pc:sldMk cId="82676848" sldId="432"/>
        </pc:sldMkLst>
      </pc:sldChg>
      <pc:sldChg chg="del">
        <pc:chgData name="Kevin Stilts" userId="99c6032548666723" providerId="LiveId" clId="{31E299FF-C01A-47BE-9406-6E606A590DB4}" dt="2024-03-01T14:37:51.488" v="0" actId="47"/>
        <pc:sldMkLst>
          <pc:docMk/>
          <pc:sldMk cId="2158467786" sldId="433"/>
        </pc:sldMkLst>
      </pc:sldChg>
      <pc:sldChg chg="del">
        <pc:chgData name="Kevin Stilts" userId="99c6032548666723" providerId="LiveId" clId="{31E299FF-C01A-47BE-9406-6E606A590DB4}" dt="2024-03-01T14:37:51.488" v="0" actId="47"/>
        <pc:sldMkLst>
          <pc:docMk/>
          <pc:sldMk cId="1588813663" sldId="434"/>
        </pc:sldMkLst>
      </pc:sldChg>
      <pc:sldChg chg="del">
        <pc:chgData name="Kevin Stilts" userId="99c6032548666723" providerId="LiveId" clId="{31E299FF-C01A-47BE-9406-6E606A590DB4}" dt="2024-03-01T14:37:51.488" v="0" actId="47"/>
        <pc:sldMkLst>
          <pc:docMk/>
          <pc:sldMk cId="3839780603" sldId="435"/>
        </pc:sldMkLst>
      </pc:sldChg>
      <pc:sldChg chg="del">
        <pc:chgData name="Kevin Stilts" userId="99c6032548666723" providerId="LiveId" clId="{31E299FF-C01A-47BE-9406-6E606A590DB4}" dt="2024-03-01T14:37:51.488" v="0" actId="47"/>
        <pc:sldMkLst>
          <pc:docMk/>
          <pc:sldMk cId="1329129935" sldId="436"/>
        </pc:sldMkLst>
      </pc:sldChg>
      <pc:sldChg chg="del">
        <pc:chgData name="Kevin Stilts" userId="99c6032548666723" providerId="LiveId" clId="{31E299FF-C01A-47BE-9406-6E606A590DB4}" dt="2024-03-01T14:37:51.488" v="0" actId="47"/>
        <pc:sldMkLst>
          <pc:docMk/>
          <pc:sldMk cId="366789660" sldId="437"/>
        </pc:sldMkLst>
      </pc:sldChg>
      <pc:sldChg chg="del">
        <pc:chgData name="Kevin Stilts" userId="99c6032548666723" providerId="LiveId" clId="{31E299FF-C01A-47BE-9406-6E606A590DB4}" dt="2024-03-01T14:37:51.488" v="0" actId="47"/>
        <pc:sldMkLst>
          <pc:docMk/>
          <pc:sldMk cId="1889384736" sldId="43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3/3/2024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622323" y="4758813"/>
            <a:ext cx="3648756" cy="584775"/>
          </a:xfrm>
          <a:prstGeom prst="rect">
            <a:avLst/>
          </a:prstGeom>
          <a:noFill/>
        </p:spPr>
        <p:txBody>
          <a:bodyPr wrap="none" rtlCol="0">
            <a:spAutoFit/>
          </a:bodyPr>
          <a:lstStyle/>
          <a:p>
            <a:r>
              <a:rPr lang="en-US" sz="3200" dirty="0"/>
              <a:t>Holy Spirit Baptism</a:t>
            </a:r>
          </a:p>
        </p:txBody>
      </p:sp>
    </p:spTree>
    <p:extLst>
      <p:ext uri="{BB962C8B-B14F-4D97-AF65-F5344CB8AC3E}">
        <p14:creationId xmlns:p14="http://schemas.microsoft.com/office/powerpoint/2010/main" val="206466839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Holy Spirit fell upon the Gentiles just like the apostles in Acts 2</a:t>
            </a:r>
          </a:p>
          <a:p>
            <a:r>
              <a:rPr lang="en-US" sz="3000" dirty="0"/>
              <a:t>V 16 – remembers the words of Jesus saying that they (apostles) would be baptized by the Holy Spirit</a:t>
            </a:r>
          </a:p>
          <a:p>
            <a:r>
              <a:rPr lang="en-US" sz="3000" dirty="0"/>
              <a:t>Peter is referencing the Holy Spirit baptism to the Gentiles to be alike to what the apostles experienced in Acts 2</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1483867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2700" dirty="0"/>
              <a:t>The fact Peter had to go the whole back to Pentecost, a span of eight to ten years, to find a similar occurrence of Holy Spirit baptism, indicates that it was not a regular happening.</a:t>
            </a:r>
          </a:p>
          <a:p>
            <a:r>
              <a:rPr lang="en-US" sz="2700" dirty="0"/>
              <a:t>Obvious to the truth of the fact about the Holy Spirit baptism (VERSE 18)</a:t>
            </a:r>
          </a:p>
          <a:p>
            <a:r>
              <a:rPr lang="en-US" sz="2700" dirty="0"/>
              <a:t>There is ONLY one baptism that is now valid</a:t>
            </a:r>
          </a:p>
          <a:p>
            <a:r>
              <a:rPr lang="en-US" sz="2700" dirty="0"/>
              <a:t>Ephesians 4:5</a:t>
            </a:r>
          </a:p>
          <a:p>
            <a:r>
              <a:rPr lang="en-US" sz="2700" dirty="0"/>
              <a:t>Notice how long the baptism is to last.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18714620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Matthew 28:18-20</a:t>
            </a:r>
          </a:p>
          <a:p>
            <a:r>
              <a:rPr lang="en-US" sz="3000" dirty="0"/>
              <a:t>Men cannot baptize in the Holy Spirit</a:t>
            </a:r>
          </a:p>
          <a:p>
            <a:r>
              <a:rPr lang="en-US" sz="3000" dirty="0"/>
              <a:t>John 1:33-34</a:t>
            </a:r>
          </a:p>
          <a:p>
            <a:r>
              <a:rPr lang="en-US" sz="3000" dirty="0"/>
              <a:t>But they can baptize in water</a:t>
            </a:r>
          </a:p>
          <a:p>
            <a:r>
              <a:rPr lang="en-US" sz="3000" dirty="0"/>
              <a:t>Acts 8:26-40</a:t>
            </a:r>
          </a:p>
          <a:p>
            <a:r>
              <a:rPr lang="en-US" sz="3000" dirty="0"/>
              <a:t>Therefore, the baptism that is now valid is water baptism.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013494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were the purposes in the case of the apostles on Pentecost?</a:t>
            </a:r>
          </a:p>
          <a:p>
            <a:r>
              <a:rPr lang="en-US" sz="3000" dirty="0"/>
              <a:t>It was </a:t>
            </a:r>
            <a:r>
              <a:rPr lang="en-US" sz="3000" b="1" u="sng" dirty="0">
                <a:solidFill>
                  <a:srgbClr val="FF0000"/>
                </a:solidFill>
              </a:rPr>
              <a:t>NOT</a:t>
            </a:r>
            <a:r>
              <a:rPr lang="en-US" sz="3000" dirty="0"/>
              <a:t> for:</a:t>
            </a:r>
          </a:p>
          <a:p>
            <a:pPr lvl="1"/>
            <a:r>
              <a:rPr lang="en-US" sz="2800" dirty="0"/>
              <a:t>Did not cleanse them – John 15:3</a:t>
            </a:r>
          </a:p>
          <a:p>
            <a:pPr lvl="1"/>
            <a:r>
              <a:rPr lang="en-US" sz="2800" dirty="0"/>
              <a:t>To sanctify them – John 17:16,17</a:t>
            </a:r>
          </a:p>
          <a:p>
            <a:pPr lvl="1"/>
            <a:r>
              <a:rPr lang="en-US" sz="2800" dirty="0"/>
              <a:t>To remit their sins – Mk 1:4; Lk 3:3</a:t>
            </a:r>
          </a:p>
          <a:p>
            <a:pPr lvl="1"/>
            <a:r>
              <a:rPr lang="en-US" sz="2800" dirty="0"/>
              <a:t>Or to make them perfect – 1 </a:t>
            </a:r>
            <a:r>
              <a:rPr lang="en-US" sz="2800" dirty="0" err="1"/>
              <a:t>Jn</a:t>
            </a:r>
            <a:r>
              <a:rPr lang="en-US" sz="2800" dirty="0"/>
              <a:t> 1:8-10</a:t>
            </a: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325172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487562" y="1179871"/>
            <a:ext cx="6562110" cy="5122607"/>
          </a:xfrm>
        </p:spPr>
        <p:txBody>
          <a:bodyPr/>
          <a:lstStyle/>
          <a:p>
            <a:r>
              <a:rPr lang="en-US" sz="3000" dirty="0"/>
              <a:t>What were the purposes in the case of the apostles on Pentecost?</a:t>
            </a:r>
          </a:p>
          <a:p>
            <a:r>
              <a:rPr lang="en-US" sz="3000" dirty="0"/>
              <a:t>It was for:</a:t>
            </a:r>
          </a:p>
          <a:p>
            <a:pPr lvl="1"/>
            <a:r>
              <a:rPr lang="en-US" sz="2800" dirty="0"/>
              <a:t>To teach them all things – </a:t>
            </a:r>
            <a:r>
              <a:rPr lang="en-US" sz="2800" dirty="0" err="1"/>
              <a:t>Jn</a:t>
            </a:r>
            <a:r>
              <a:rPr lang="en-US" sz="2800" dirty="0"/>
              <a:t> 14:26</a:t>
            </a:r>
          </a:p>
          <a:p>
            <a:pPr lvl="1"/>
            <a:r>
              <a:rPr lang="en-US" sz="2800" dirty="0"/>
              <a:t>Bring to remembrance – </a:t>
            </a:r>
            <a:r>
              <a:rPr lang="en-US" sz="2800" dirty="0" err="1"/>
              <a:t>Jn</a:t>
            </a:r>
            <a:r>
              <a:rPr lang="en-US" sz="2800" dirty="0"/>
              <a:t> 14:26</a:t>
            </a:r>
          </a:p>
          <a:p>
            <a:pPr lvl="1"/>
            <a:r>
              <a:rPr lang="en-US" sz="2800" dirty="0"/>
              <a:t>Guide them to all truth – </a:t>
            </a:r>
            <a:r>
              <a:rPr lang="en-US" sz="2800" dirty="0" err="1"/>
              <a:t>Jn</a:t>
            </a:r>
            <a:r>
              <a:rPr lang="en-US" sz="2800" dirty="0"/>
              <a:t> 16:13</a:t>
            </a:r>
          </a:p>
          <a:p>
            <a:pPr lvl="1"/>
            <a:r>
              <a:rPr lang="en-US" sz="2800" dirty="0"/>
              <a:t>Tell them things to come – </a:t>
            </a:r>
            <a:r>
              <a:rPr lang="en-US" sz="2800" dirty="0" err="1"/>
              <a:t>Jn</a:t>
            </a:r>
            <a:r>
              <a:rPr lang="en-US" sz="2800" dirty="0"/>
              <a:t> 16:13</a:t>
            </a:r>
          </a:p>
          <a:p>
            <a:pPr lvl="1"/>
            <a:r>
              <a:rPr lang="en-US" sz="2800" dirty="0"/>
              <a:t>Ability to perform miracles – Acts 2:43; Mk 16:20; </a:t>
            </a:r>
            <a:r>
              <a:rPr lang="en-US" sz="2800" dirty="0" err="1"/>
              <a:t>Heb</a:t>
            </a:r>
            <a:r>
              <a:rPr lang="en-US" sz="2800" dirty="0"/>
              <a:t> 2:3,4</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2456884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It was for:</a:t>
            </a:r>
          </a:p>
          <a:p>
            <a:pPr lvl="1"/>
            <a:r>
              <a:rPr lang="en-US" sz="2800" dirty="0"/>
              <a:t>Qualify them to preach under Great Commission – Lk 24:46-49</a:t>
            </a:r>
          </a:p>
          <a:p>
            <a:pPr lvl="1"/>
            <a:r>
              <a:rPr lang="en-US" sz="2800" dirty="0"/>
              <a:t>Give them keys to kingdom – Mt 16:18-19; </a:t>
            </a:r>
            <a:r>
              <a:rPr lang="en-US" sz="2800" dirty="0" err="1"/>
              <a:t>Jn</a:t>
            </a:r>
            <a:r>
              <a:rPr lang="en-US" sz="2800" dirty="0"/>
              <a:t> 20:22-23; Acts 1:5-8</a:t>
            </a:r>
          </a:p>
          <a:p>
            <a:pPr lvl="1"/>
            <a:r>
              <a:rPr lang="en-US" sz="2800" dirty="0"/>
              <a:t>Convict sinners through the words they spoke – </a:t>
            </a:r>
            <a:r>
              <a:rPr lang="en-US" sz="2800" dirty="0" err="1"/>
              <a:t>Jn</a:t>
            </a:r>
            <a:r>
              <a:rPr lang="en-US" sz="2800" dirty="0"/>
              <a:t> 16:8-11,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731074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NOT for:</a:t>
            </a:r>
          </a:p>
          <a:p>
            <a:pPr lvl="1"/>
            <a:r>
              <a:rPr lang="en-US" sz="2800" dirty="0"/>
              <a:t>To save them – Acts 11:14; Acts 10:6</a:t>
            </a:r>
          </a:p>
          <a:p>
            <a:pPr lvl="1"/>
            <a:r>
              <a:rPr lang="en-US" sz="2800" dirty="0"/>
              <a:t>To purify their hearts – Acts 15:9</a:t>
            </a:r>
          </a:p>
          <a:p>
            <a:pPr marL="457200" lvl="1" indent="0">
              <a:buNone/>
            </a:pPr>
            <a:endParaRPr lang="en-US" sz="28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763471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for:</a:t>
            </a:r>
          </a:p>
          <a:p>
            <a:pPr lvl="1"/>
            <a:r>
              <a:rPr lang="en-US" sz="3000" dirty="0"/>
              <a:t>To convince the Jews the Gentiles had a right to salvation as it did to Peter and the six men who accompanied him – Acts 10:44-48; 11:12</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2521463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for:</a:t>
            </a:r>
          </a:p>
          <a:p>
            <a:pPr lvl="1"/>
            <a:r>
              <a:rPr lang="en-US" sz="3000" dirty="0"/>
              <a:t>Such convinced the apostles and brethren in Judea – Acts 11:1-18, </a:t>
            </a:r>
            <a:r>
              <a:rPr lang="en-US" sz="3000" dirty="0" err="1"/>
              <a:t>esp</a:t>
            </a:r>
            <a:r>
              <a:rPr lang="en-US" sz="3000" dirty="0"/>
              <a:t> 15-18</a:t>
            </a:r>
          </a:p>
          <a:p>
            <a:pPr lvl="1"/>
            <a:r>
              <a:rPr lang="en-US" sz="3000" dirty="0"/>
              <a:t>Peter affirmed the same thing at the Jerusalem conference – Acts 15:6-11</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4046785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723484" y="1356851"/>
            <a:ext cx="6326187" cy="4945627"/>
          </a:xfrm>
        </p:spPr>
        <p:txBody>
          <a:bodyPr/>
          <a:lstStyle/>
          <a:p>
            <a:r>
              <a:rPr lang="en-US" sz="3000" dirty="0"/>
              <a:t>Christ is the EXCLUSIVE administrator of Holy Spirit baptism</a:t>
            </a:r>
          </a:p>
          <a:p>
            <a:r>
              <a:rPr lang="en-US" sz="3000" dirty="0"/>
              <a:t>John 1:33-34</a:t>
            </a:r>
          </a:p>
          <a:p>
            <a:r>
              <a:rPr lang="en-US" sz="3000" dirty="0"/>
              <a:t>Peter reaffirms this in Acts 2:32-33</a:t>
            </a:r>
          </a:p>
          <a:p>
            <a:r>
              <a:rPr lang="en-US" sz="3000" dirty="0"/>
              <a:t>Man was NEVER the administrator of Holy Spirit baptism</a:t>
            </a:r>
          </a:p>
          <a:p>
            <a:r>
              <a:rPr lang="en-US" sz="3000" dirty="0"/>
              <a:t>We don’t see a single man administer this type of baptism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2</a:t>
            </a:r>
          </a:p>
        </p:txBody>
      </p:sp>
    </p:spTree>
    <p:extLst>
      <p:ext uri="{BB962C8B-B14F-4D97-AF65-F5344CB8AC3E}">
        <p14:creationId xmlns:p14="http://schemas.microsoft.com/office/powerpoint/2010/main" val="3442199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723484" y="1356851"/>
            <a:ext cx="6326187" cy="4945627"/>
          </a:xfrm>
        </p:spPr>
        <p:txBody>
          <a:bodyPr/>
          <a:lstStyle/>
          <a:p>
            <a:r>
              <a:rPr lang="en-US" sz="3000" dirty="0"/>
              <a:t>I want to look at Acts 2:6-11 everyone was amazed to hear the apostles speak in their own language</a:t>
            </a:r>
          </a:p>
          <a:p>
            <a:r>
              <a:rPr lang="en-US" sz="3000" dirty="0"/>
              <a:t>They ask a question in V 12 – “What </a:t>
            </a:r>
            <a:r>
              <a:rPr lang="en-US" sz="3000" dirty="0" err="1"/>
              <a:t>meaneth</a:t>
            </a:r>
            <a:r>
              <a:rPr lang="en-US" sz="3000" dirty="0"/>
              <a:t> this?”</a:t>
            </a:r>
          </a:p>
          <a:p>
            <a:r>
              <a:rPr lang="en-US" sz="3000" dirty="0"/>
              <a:t>Peter answers this question in Vs 13 – 21, quoting from Joel 2:28-32</a:t>
            </a:r>
          </a:p>
          <a:p>
            <a:r>
              <a:rPr lang="en-US" sz="3000" dirty="0"/>
              <a:t>V 17 – “I will pour out my spirit on all flesh . . ..”</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2</a:t>
            </a:r>
          </a:p>
        </p:txBody>
      </p:sp>
    </p:spTree>
    <p:extLst>
      <p:ext uri="{BB962C8B-B14F-4D97-AF65-F5344CB8AC3E}">
        <p14:creationId xmlns:p14="http://schemas.microsoft.com/office/powerpoint/2010/main" val="74927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723484" y="1356851"/>
            <a:ext cx="6326187" cy="4945627"/>
          </a:xfrm>
        </p:spPr>
        <p:txBody>
          <a:bodyPr/>
          <a:lstStyle/>
          <a:p>
            <a:r>
              <a:rPr lang="en-US" sz="3000" dirty="0"/>
              <a:t>Vs 17, 18 – answer to the people’s question</a:t>
            </a:r>
          </a:p>
          <a:p>
            <a:r>
              <a:rPr lang="en-US" sz="3000" dirty="0"/>
              <a:t>The reason the apostles could speak in tongues was because of the Spirit of God as was prophesied in Joel.</a:t>
            </a:r>
          </a:p>
          <a:p>
            <a:r>
              <a:rPr lang="en-US" sz="3000" dirty="0"/>
              <a:t>“All Flesh” (V 17)? – all flesh that the apostles laid their hands on would be able to prophesy, speak in tongues, etc.</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2</a:t>
            </a:r>
          </a:p>
        </p:txBody>
      </p:sp>
    </p:spTree>
    <p:extLst>
      <p:ext uri="{BB962C8B-B14F-4D97-AF65-F5344CB8AC3E}">
        <p14:creationId xmlns:p14="http://schemas.microsoft.com/office/powerpoint/2010/main" val="3242593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723484" y="1356851"/>
            <a:ext cx="6326187" cy="4945627"/>
          </a:xfrm>
        </p:spPr>
        <p:txBody>
          <a:bodyPr/>
          <a:lstStyle/>
          <a:p>
            <a:r>
              <a:rPr lang="en-US" dirty="0"/>
              <a:t>Not ALL FLESH was to receive the baptism of the Holy Spirit, but just the apostles. </a:t>
            </a:r>
          </a:p>
          <a:p>
            <a:r>
              <a:rPr lang="en-US" dirty="0"/>
              <a:t>BUT</a:t>
            </a:r>
          </a:p>
          <a:p>
            <a:r>
              <a:rPr lang="en-US" dirty="0"/>
              <a:t>All flesh would receive the ability of miracles as they received the laying on the apostle’s hands.</a:t>
            </a:r>
          </a:p>
          <a:p>
            <a:r>
              <a:rPr lang="en-US" dirty="0"/>
              <a:t>McGarvey – “All but the first was yet to be fulfilled, but all was fulfilled in the course of events which the author is about to record.”  By “all flesh” is obviously meant, not every human being but persons of all nationalities.”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2</a:t>
            </a:r>
          </a:p>
        </p:txBody>
      </p:sp>
    </p:spTree>
    <p:extLst>
      <p:ext uri="{BB962C8B-B14F-4D97-AF65-F5344CB8AC3E}">
        <p14:creationId xmlns:p14="http://schemas.microsoft.com/office/powerpoint/2010/main" val="3798444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Man passed on the gifts of the Spirit</a:t>
            </a:r>
          </a:p>
          <a:p>
            <a:r>
              <a:rPr lang="en-US" sz="3000" dirty="0"/>
              <a:t>Acts 8:14-24</a:t>
            </a:r>
          </a:p>
          <a:p>
            <a:r>
              <a:rPr lang="en-US" sz="3000" dirty="0"/>
              <a:t>We need to realize, that the Holy Spirit baptism was not an ordinary event.  It was not something that occurred every few days or weeks.  </a:t>
            </a:r>
          </a:p>
          <a:p>
            <a:r>
              <a:rPr lang="en-US" sz="3000" dirty="0"/>
              <a:t>Acts 10, 11 and specifically Acts 11:15-18</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1432311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Vs 1-8: A devout/good man is told to call for Peter to hear what he needs to do to be saved</a:t>
            </a:r>
          </a:p>
          <a:p>
            <a:r>
              <a:rPr lang="en-US" sz="3000" dirty="0"/>
              <a:t>Vs 9-18: Peter sees a vision, but not sure what it means (V 17).</a:t>
            </a:r>
          </a:p>
          <a:p>
            <a:r>
              <a:rPr lang="en-US" sz="3000" dirty="0"/>
              <a:t>Vs 19-33: Peter realizes what the vision meant and goes to Cornelius and goes and preaches (V 33)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18124444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348510"/>
            <a:ext cx="6326187" cy="5071956"/>
          </a:xfrm>
        </p:spPr>
        <p:txBody>
          <a:bodyPr/>
          <a:lstStyle/>
          <a:p>
            <a:r>
              <a:rPr lang="en-US" sz="3000" dirty="0"/>
              <a:t>Vs. 34-43: Peter preaches</a:t>
            </a:r>
          </a:p>
          <a:p>
            <a:r>
              <a:rPr lang="en-US" sz="3000" dirty="0"/>
              <a:t>V 44 – While Peter was preaching, the Holy Spirit fell upon the Gentiles</a:t>
            </a:r>
          </a:p>
          <a:p>
            <a:r>
              <a:rPr lang="en-US" sz="3000" b="1" u="sng" dirty="0">
                <a:solidFill>
                  <a:srgbClr val="FF0000"/>
                </a:solidFill>
              </a:rPr>
              <a:t>Vs 45,46 </a:t>
            </a:r>
            <a:r>
              <a:rPr lang="en-US" sz="3000" dirty="0"/>
              <a:t>– Similar language as in Acts 2 is used to describe what happened here!</a:t>
            </a:r>
          </a:p>
          <a:p>
            <a:r>
              <a:rPr lang="en-US" sz="3000" b="1" u="sng" dirty="0">
                <a:solidFill>
                  <a:srgbClr val="FF0000"/>
                </a:solidFill>
              </a:rPr>
              <a:t>V 47 </a:t>
            </a:r>
            <a:r>
              <a:rPr lang="en-US" sz="3000" dirty="0"/>
              <a:t>– Can’t not allow the Gentiles to be baptized as they received the Holy Spirit as did the Jews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30101508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11:1-3 – Jews in Jerusalem wanted to know why he baptized the Gentiles?</a:t>
            </a:r>
          </a:p>
          <a:p>
            <a:r>
              <a:rPr lang="en-US" sz="3000" dirty="0"/>
              <a:t>Vs 4ff – Peter explains why, starting from the beginning</a:t>
            </a:r>
          </a:p>
          <a:p>
            <a:r>
              <a:rPr lang="en-US" sz="3000" dirty="0"/>
              <a:t>Vs 5-11 – The vision</a:t>
            </a:r>
          </a:p>
          <a:p>
            <a:r>
              <a:rPr lang="en-US" sz="3000" dirty="0"/>
              <a:t>V 12 – Witnesses to what he was about to say/reason given</a:t>
            </a:r>
          </a:p>
          <a:p>
            <a:r>
              <a:rPr lang="en-US" sz="3000" dirty="0"/>
              <a:t>Vs 15 – Harkens back to 10:44 event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a:p>
            <a:pPr algn="ctr"/>
            <a:r>
              <a:rPr lang="en-US" sz="3200" b="1" dirty="0">
                <a:solidFill>
                  <a:srgbClr val="7030A0"/>
                </a:solidFill>
              </a:rPr>
              <a:t>Acts 10</a:t>
            </a:r>
          </a:p>
        </p:txBody>
      </p:sp>
    </p:spTree>
    <p:extLst>
      <p:ext uri="{BB962C8B-B14F-4D97-AF65-F5344CB8AC3E}">
        <p14:creationId xmlns:p14="http://schemas.microsoft.com/office/powerpoint/2010/main" val="469009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chri_0088_slide</Template>
  <TotalTime>9692</TotalTime>
  <Words>1117</Words>
  <Application>Microsoft Office PowerPoint</Application>
  <PresentationFormat>On-screen Show (4:3)</PresentationFormat>
  <Paragraphs>119</Paragraphs>
  <Slides>18</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18</vt:i4>
      </vt:variant>
    </vt:vector>
  </HeadingPairs>
  <TitlesOfParts>
    <vt:vector size="22" baseType="lpstr">
      <vt:lpstr>Arial</vt:lpstr>
      <vt:lpstr>chri_0088_slide</vt:lpstr>
      <vt:lpstr>1_Default Design</vt:lpstr>
      <vt:lpstr>Green Giant</vt:lpstr>
      <vt:lpstr>PowerPoint Presentation</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What were its purposes?</vt:lpstr>
      <vt:lpstr>Holy Spirit Baptism:  What were its purposes?</vt:lpstr>
      <vt:lpstr>Holy Spirit Baptism:  What were its purposes?</vt:lpstr>
      <vt:lpstr>Holy Spirit Baptism:  What were its purposes?</vt:lpstr>
      <vt:lpstr>Holy Spirit Baptism:  What were its purposes?</vt:lpstr>
      <vt:lpstr>Holy Spirit Baptism:  What were its purposes?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College View church of Christ</cp:lastModifiedBy>
  <cp:revision>232</cp:revision>
  <cp:lastPrinted>2024-03-01T14:20:00Z</cp:lastPrinted>
  <dcterms:created xsi:type="dcterms:W3CDTF">2012-09-18T14:39:55Z</dcterms:created>
  <dcterms:modified xsi:type="dcterms:W3CDTF">2024-03-03T14:21:43Z</dcterms:modified>
</cp:coreProperties>
</file>