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84" r:id="rId2"/>
    <p:sldId id="285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6" r:id="rId30"/>
    <p:sldId id="28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3"/>
  </p:normalViewPr>
  <p:slideViewPr>
    <p:cSldViewPr snapToGrid="0">
      <p:cViewPr varScale="1">
        <p:scale>
          <a:sx n="81" d="100"/>
          <a:sy n="81" d="100"/>
        </p:scale>
        <p:origin x="4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0CF487-EE97-004F-9740-6202AB8CBF00}" type="datetimeFigureOut">
              <a:rPr lang="en-US" smtClean="0"/>
              <a:t>3/20/24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B4368-1C29-F94E-A64B-618DF14B5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50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B4368-1C29-F94E-A64B-618DF14B51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434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B4368-1C29-F94E-A64B-618DF14B51C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50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B4368-1C29-F94E-A64B-618DF14B51C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7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B4368-1C29-F94E-A64B-618DF14B51C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305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B4368-1C29-F94E-A64B-618DF14B51C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358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B4368-1C29-F94E-A64B-618DF14B51C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2554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B4368-1C29-F94E-A64B-618DF14B51C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62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B4368-1C29-F94E-A64B-618DF14B51C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802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B4368-1C29-F94E-A64B-618DF14B51C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953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B4368-1C29-F94E-A64B-618DF14B51C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4759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B4368-1C29-F94E-A64B-618DF14B51C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34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B4368-1C29-F94E-A64B-618DF14B51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124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B4368-1C29-F94E-A64B-618DF14B51C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1646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B4368-1C29-F94E-A64B-618DF14B51C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107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B4368-1C29-F94E-A64B-618DF14B51C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60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B4368-1C29-F94E-A64B-618DF14B51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997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B4368-1C29-F94E-A64B-618DF14B51C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13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B4368-1C29-F94E-A64B-618DF14B51C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992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B4368-1C29-F94E-A64B-618DF14B51C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540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B4368-1C29-F94E-A64B-618DF14B51C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14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B4368-1C29-F94E-A64B-618DF14B51C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20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r>
              <a:rPr lang="en-US" dirty="0"/>
              <a:t>“And Jesus said to them, "I am the bread of life. He who comes to Me shall never hunger, and he who believes in Me shall never thirst.” (John 6:35, NKJV)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B4368-1C29-F94E-A64B-618DF14B51C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72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62CCE-1272-A4BB-A4CC-FB7D83920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57C64F-18FC-16AF-8EEE-75CBD11A6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59F98-DAA0-7FFC-E1C8-4BFFE84CC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29C1D-13D4-634D-86F0-21DFEA3F555D}" type="datetimeFigureOut">
              <a:rPr lang="en-US" smtClean="0"/>
              <a:t>3/20/24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5F7C3-4A73-ABF5-699A-75CD4512D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4A450-D917-35EF-B62F-0A73289FF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9DE13-A62C-1041-B3D3-FCDFEB35E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69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B4274-49E1-9E56-52E7-57ED369E6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B313D9-8310-D29C-9347-FECD460636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D013C-BC3C-6787-DEB2-C1CD0D436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29C1D-13D4-634D-86F0-21DFEA3F555D}" type="datetimeFigureOut">
              <a:rPr lang="en-US" smtClean="0"/>
              <a:t>3/20/24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E21A5-A870-DBA5-19DD-1A18F0C31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38467-62BC-39D9-6FF4-CC8ECAF50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9DE13-A62C-1041-B3D3-FCDFEB35E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343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B53B04-C2A7-8C7F-C4C7-564D5351C9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A660A0-6D71-4027-BA95-1AAA435B00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4E454-941E-8BB6-5F23-9A45F026E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29C1D-13D4-634D-86F0-21DFEA3F555D}" type="datetimeFigureOut">
              <a:rPr lang="en-US" smtClean="0"/>
              <a:t>3/20/24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80487-C791-B77A-1C7D-8684E58EE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8339F-7544-8C3A-6FD1-1555EE20C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9DE13-A62C-1041-B3D3-FCDFEB35E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78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A6AD6-AB8D-9574-401F-658F67D89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168A7-9285-AD59-F0BC-F4B64A458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5FD2E5-59A7-12DC-670B-B012A0FFF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29C1D-13D4-634D-86F0-21DFEA3F555D}" type="datetimeFigureOut">
              <a:rPr lang="en-US" smtClean="0"/>
              <a:t>3/20/24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AA83F-907D-EE90-7E97-B3DDB75EC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71EBE-AE71-D4C2-D6E0-7243DD18F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9DE13-A62C-1041-B3D3-FCDFEB35E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28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82A4D-0774-7273-8305-4533B2701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BE1CEC-E62B-2B59-A9B2-17F4AFB00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453C5-5B8B-C3FD-A96B-C13802EAB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29C1D-13D4-634D-86F0-21DFEA3F555D}" type="datetimeFigureOut">
              <a:rPr lang="en-US" smtClean="0"/>
              <a:t>3/20/24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07AE6-CB34-9602-86EA-086EF4E47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D8A4F-925A-23AE-4FDD-41E13BF8D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9DE13-A62C-1041-B3D3-FCDFEB35E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51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7ABEE-2590-1D8D-5185-C8111A27A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D3E4A-5A7F-31B8-F632-9E2BC85EC9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0AC586-75FC-7AB0-FEBD-10A4BFFBC8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0F9AB7-A4B0-BA35-642B-CF5C9D10E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29C1D-13D4-634D-86F0-21DFEA3F555D}" type="datetimeFigureOut">
              <a:rPr lang="en-US" smtClean="0"/>
              <a:t>3/20/24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E22B60-12D9-2EAB-A759-02A575A68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9DC4BD-3D8B-B698-25A0-D7F7F074E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9DE13-A62C-1041-B3D3-FCDFEB35E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10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BBD00-4EFC-0F73-03FC-896D56E00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F8B113-CFE7-D3B5-DA2A-36EF489CF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82BF7A-E776-7BEB-AB2F-DD3912DDC3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53D955-B788-2DB7-A865-0F53C065F6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5176B3-93B2-0F67-89AC-EAB0B65071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03A4AF-B424-86C9-A59B-CE32B89F1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29C1D-13D4-634D-86F0-21DFEA3F555D}" type="datetimeFigureOut">
              <a:rPr lang="en-US" smtClean="0"/>
              <a:t>3/20/24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569481-59C4-3FD7-87A0-124D7D84D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89A51A-4DAB-E259-05BA-D62C11EC9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9DE13-A62C-1041-B3D3-FCDFEB35E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35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6B23F-4313-F9FE-0520-0D0C5CF5C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CB09D7-38BF-74CF-7F60-F9297EA2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29C1D-13D4-634D-86F0-21DFEA3F555D}" type="datetimeFigureOut">
              <a:rPr lang="en-US" smtClean="0"/>
              <a:t>3/20/24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BB3D8C-A889-A708-B4B2-EDFFF0421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F18601-0A79-1A1E-8249-E26C317E0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9DE13-A62C-1041-B3D3-FCDFEB35E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953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E8F0C0-CC0F-77A9-F9AA-AF5F69728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29C1D-13D4-634D-86F0-21DFEA3F555D}" type="datetimeFigureOut">
              <a:rPr lang="en-US" smtClean="0"/>
              <a:t>3/20/24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333E5-3619-F2F8-919B-8A818BA69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7C3BDF-0AD2-5E5A-1553-E8FF56EA9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9DE13-A62C-1041-B3D3-FCDFEB35E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426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F9DDC-BC37-613A-87F0-3CD3BE1DC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43F1D-AD7F-796C-4E94-1EE55845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5F2093-E7E9-947B-D4D8-45E02D1C2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F29F50-CBCD-8C7C-6DED-0534EB6B3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29C1D-13D4-634D-86F0-21DFEA3F555D}" type="datetimeFigureOut">
              <a:rPr lang="en-US" smtClean="0"/>
              <a:t>3/20/24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3A5AE2-1462-00E3-770E-81F298B0F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35A0DF-0E55-E3EA-1D4D-B729FD798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9DE13-A62C-1041-B3D3-FCDFEB35E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3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027F2-CF1F-08B4-0D4F-EFB6A857E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B698CF-03FF-F762-054D-2AD36E9AB2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3B11FB-C084-D407-B2AE-9E7ED8BB52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CD586A-A3D6-710C-5BBF-FC8228D68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29C1D-13D4-634D-86F0-21DFEA3F555D}" type="datetimeFigureOut">
              <a:rPr lang="en-US" smtClean="0"/>
              <a:t>3/20/24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0D52D8-221B-51F9-1802-83903C803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BEB792-E512-D114-6C6F-F71B39CAA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9DE13-A62C-1041-B3D3-FCDFEB35E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59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E7BAE7-34EC-B774-1465-D98352A57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3EBC00-EC87-3DE6-AF9C-D16461B44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CEF05-37F8-F862-4A91-349139B922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29C1D-13D4-634D-86F0-21DFEA3F555D}" type="datetimeFigureOut">
              <a:rPr lang="en-US" smtClean="0"/>
              <a:t>3/20/24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159D6-68CD-A425-A0C9-F21BF87C68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D890B-167B-CD17-970F-F0A1335745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9DE13-A62C-1041-B3D3-FCDFEB35E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B1344-7131-A8A6-3E2F-530FEAEF8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8C02B-47FA-FDE3-39EA-DA4402004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FE1C2A-E6CC-4FC0-6331-1AFFD7BBEA73}"/>
              </a:ext>
            </a:extLst>
          </p:cNvPr>
          <p:cNvSpPr/>
          <p:nvPr/>
        </p:nvSpPr>
        <p:spPr>
          <a:xfrm>
            <a:off x="-552893" y="-574158"/>
            <a:ext cx="12992986" cy="743215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96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FACDFF-80C8-4617-0ED8-55A648325563}"/>
              </a:ext>
            </a:extLst>
          </p:cNvPr>
          <p:cNvSpPr txBox="1"/>
          <p:nvPr/>
        </p:nvSpPr>
        <p:spPr>
          <a:xfrm>
            <a:off x="477546" y="247793"/>
            <a:ext cx="5531375" cy="1538883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/>
              <a:t>   Titles Or Names Of Jesus</a:t>
            </a:r>
          </a:p>
          <a:p>
            <a:endParaRPr lang="en-US" sz="1400" b="1" dirty="0"/>
          </a:p>
          <a:p>
            <a:r>
              <a:rPr lang="en-US" sz="4400" b="1" dirty="0"/>
              <a:t>The Chief Shepherd</a:t>
            </a:r>
            <a:r>
              <a:rPr lang="en-US" sz="4400" dirty="0"/>
              <a:t>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47FD7F-BA9B-3FC9-F58A-AB4763CAE296}"/>
              </a:ext>
            </a:extLst>
          </p:cNvPr>
          <p:cNvSpPr txBox="1"/>
          <p:nvPr/>
        </p:nvSpPr>
        <p:spPr>
          <a:xfrm>
            <a:off x="7511144" y="148245"/>
            <a:ext cx="44576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“and when </a:t>
            </a:r>
            <a:r>
              <a:rPr lang="en-US" sz="3600" b="1" dirty="0"/>
              <a:t>the Chief Shepherd</a:t>
            </a:r>
            <a:r>
              <a:rPr lang="en-US" sz="3600" dirty="0"/>
              <a:t> appears, you will receive the crown of glory that does not fade away.” (1 Peter 5:4)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1331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FACDFF-80C8-4617-0ED8-55A648325563}"/>
              </a:ext>
            </a:extLst>
          </p:cNvPr>
          <p:cNvSpPr txBox="1"/>
          <p:nvPr/>
        </p:nvSpPr>
        <p:spPr>
          <a:xfrm>
            <a:off x="477546" y="247793"/>
            <a:ext cx="5531375" cy="289310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/>
              <a:t>   Titles Or Names Of Jesus</a:t>
            </a:r>
          </a:p>
          <a:p>
            <a:endParaRPr lang="en-US" sz="1400" b="1" dirty="0"/>
          </a:p>
          <a:p>
            <a:r>
              <a:rPr lang="en-US" sz="4400" b="1" dirty="0"/>
              <a:t>The Chief Shepherd</a:t>
            </a:r>
          </a:p>
          <a:p>
            <a:endParaRPr lang="en-US" sz="4400" b="1" dirty="0"/>
          </a:p>
          <a:p>
            <a:r>
              <a:rPr lang="en-US" sz="4400" b="1" dirty="0"/>
              <a:t>Good Shepherd</a:t>
            </a:r>
            <a:r>
              <a:rPr lang="en-US" sz="4400" dirty="0"/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2ACDD9-88A4-D254-1229-3EC7AD0F1090}"/>
              </a:ext>
            </a:extLst>
          </p:cNvPr>
          <p:cNvSpPr txBox="1"/>
          <p:nvPr/>
        </p:nvSpPr>
        <p:spPr>
          <a:xfrm>
            <a:off x="7511144" y="148245"/>
            <a:ext cx="44576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“</a:t>
            </a:r>
            <a:r>
              <a:rPr lang="en-US" sz="3600" b="1" dirty="0"/>
              <a:t>I am the good shepherd. </a:t>
            </a:r>
            <a:r>
              <a:rPr lang="en-US" sz="3600" dirty="0"/>
              <a:t>The good shepherd gives His life for the sheep.” (John 10:11)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72163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FACDFF-80C8-4617-0ED8-55A648325563}"/>
              </a:ext>
            </a:extLst>
          </p:cNvPr>
          <p:cNvSpPr txBox="1"/>
          <p:nvPr/>
        </p:nvSpPr>
        <p:spPr>
          <a:xfrm>
            <a:off x="477546" y="247793"/>
            <a:ext cx="5531375" cy="4247317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/>
              <a:t>   Titles Or Names Of Jesus</a:t>
            </a:r>
          </a:p>
          <a:p>
            <a:endParaRPr lang="en-US" sz="1400" b="1" dirty="0"/>
          </a:p>
          <a:p>
            <a:r>
              <a:rPr lang="en-US" sz="4400" b="1" dirty="0"/>
              <a:t>The Chief Shepherd</a:t>
            </a:r>
          </a:p>
          <a:p>
            <a:endParaRPr lang="en-US" sz="4400" b="1" dirty="0"/>
          </a:p>
          <a:p>
            <a:r>
              <a:rPr lang="en-US" sz="4400" b="1" dirty="0"/>
              <a:t>Good Shepherd</a:t>
            </a:r>
          </a:p>
          <a:p>
            <a:endParaRPr lang="en-US" sz="4400" b="1" dirty="0"/>
          </a:p>
          <a:p>
            <a:r>
              <a:rPr lang="en-US" sz="4400" b="1" dirty="0"/>
              <a:t>Great Shepherd</a:t>
            </a:r>
            <a:r>
              <a:rPr lang="en-US" sz="4400" dirty="0"/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2ACDD9-88A4-D254-1229-3EC7AD0F1090}"/>
              </a:ext>
            </a:extLst>
          </p:cNvPr>
          <p:cNvSpPr txBox="1"/>
          <p:nvPr/>
        </p:nvSpPr>
        <p:spPr>
          <a:xfrm>
            <a:off x="7511144" y="148245"/>
            <a:ext cx="44576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“Now may the God of peace who brought up our Lord Jesus from the dead, </a:t>
            </a:r>
            <a:r>
              <a:rPr lang="en-US" sz="3600" b="1" dirty="0"/>
              <a:t>that great Shepherd of the sheep,</a:t>
            </a:r>
            <a:r>
              <a:rPr lang="en-US" sz="3600" dirty="0"/>
              <a:t> through the blood of the everlasting covenant,” (Hebrews 13:20)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03609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FACDFF-80C8-4617-0ED8-55A648325563}"/>
              </a:ext>
            </a:extLst>
          </p:cNvPr>
          <p:cNvSpPr txBox="1"/>
          <p:nvPr/>
        </p:nvSpPr>
        <p:spPr>
          <a:xfrm>
            <a:off x="179836" y="247793"/>
            <a:ext cx="6050845" cy="1538883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/>
              <a:t>   Titles Or Names Of Jesus</a:t>
            </a:r>
          </a:p>
          <a:p>
            <a:endParaRPr lang="en-US" sz="1400" b="1" dirty="0"/>
          </a:p>
          <a:p>
            <a:r>
              <a:rPr lang="en-US" sz="4400" b="1" dirty="0"/>
              <a:t>Firstborn From The Dead</a:t>
            </a:r>
            <a:r>
              <a:rPr lang="en-US" sz="44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47FD7F-BA9B-3FC9-F58A-AB4763CAE296}"/>
              </a:ext>
            </a:extLst>
          </p:cNvPr>
          <p:cNvSpPr txBox="1"/>
          <p:nvPr/>
        </p:nvSpPr>
        <p:spPr>
          <a:xfrm>
            <a:off x="7511144" y="148245"/>
            <a:ext cx="445769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“And He is the head of the body, the church, who is the beginning, </a:t>
            </a:r>
            <a:r>
              <a:rPr lang="en-US" sz="3600" b="1" dirty="0"/>
              <a:t>the firstborn from the dead, </a:t>
            </a:r>
            <a:r>
              <a:rPr lang="en-US" sz="3600" dirty="0"/>
              <a:t>that in all things He may have the preeminence.” (Colossians 1:18)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21907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FACDFF-80C8-4617-0ED8-55A648325563}"/>
              </a:ext>
            </a:extLst>
          </p:cNvPr>
          <p:cNvSpPr txBox="1"/>
          <p:nvPr/>
        </p:nvSpPr>
        <p:spPr>
          <a:xfrm>
            <a:off x="179836" y="247793"/>
            <a:ext cx="6050845" cy="2215991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/>
              <a:t>   Titles Or Names Of Jesus</a:t>
            </a:r>
          </a:p>
          <a:p>
            <a:endParaRPr lang="en-US" sz="1400" b="1" dirty="0"/>
          </a:p>
          <a:p>
            <a:r>
              <a:rPr lang="en-US" sz="4400" b="1" dirty="0"/>
              <a:t>The Apostle And Great     High Priest</a:t>
            </a:r>
            <a:r>
              <a:rPr lang="en-US" sz="44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47FD7F-BA9B-3FC9-F58A-AB4763CAE296}"/>
              </a:ext>
            </a:extLst>
          </p:cNvPr>
          <p:cNvSpPr txBox="1"/>
          <p:nvPr/>
        </p:nvSpPr>
        <p:spPr>
          <a:xfrm>
            <a:off x="7511144" y="148245"/>
            <a:ext cx="44576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“Therefore, holy brethren, partakers of the heavenly calling, consider </a:t>
            </a:r>
            <a:r>
              <a:rPr lang="en-US" sz="3600" b="1" dirty="0"/>
              <a:t>the Apostle and High Priest </a:t>
            </a:r>
            <a:r>
              <a:rPr lang="en-US" sz="3600" dirty="0"/>
              <a:t>of our confession, Christ Jesus,” (Hebrews 3:1)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41924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FACDFF-80C8-4617-0ED8-55A648325563}"/>
              </a:ext>
            </a:extLst>
          </p:cNvPr>
          <p:cNvSpPr txBox="1"/>
          <p:nvPr/>
        </p:nvSpPr>
        <p:spPr>
          <a:xfrm>
            <a:off x="179836" y="247793"/>
            <a:ext cx="6050845" cy="2215991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/>
              <a:t>   Titles Or Names Of Jesus</a:t>
            </a:r>
          </a:p>
          <a:p>
            <a:endParaRPr lang="en-US" sz="1400" b="1" dirty="0"/>
          </a:p>
          <a:p>
            <a:r>
              <a:rPr lang="en-US" sz="4400" b="1" dirty="0"/>
              <a:t>Jesus Of Nazareth        The Holy One Of God</a:t>
            </a:r>
            <a:endParaRPr lang="en-US" sz="4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47FD7F-BA9B-3FC9-F58A-AB4763CAE296}"/>
              </a:ext>
            </a:extLst>
          </p:cNvPr>
          <p:cNvSpPr txBox="1"/>
          <p:nvPr/>
        </p:nvSpPr>
        <p:spPr>
          <a:xfrm>
            <a:off x="7511144" y="148245"/>
            <a:ext cx="445769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saying, "Let us alone! What have we to do with You, </a:t>
            </a:r>
            <a:r>
              <a:rPr lang="en-US" sz="3600" b="1" dirty="0"/>
              <a:t>Jesus of Nazareth</a:t>
            </a:r>
            <a:r>
              <a:rPr lang="en-US" sz="3600" dirty="0"/>
              <a:t>? Did You come to destroy us? I know who You are—</a:t>
            </a:r>
            <a:r>
              <a:rPr lang="en-US" sz="3600" b="1" dirty="0"/>
              <a:t>the Holy One of God!</a:t>
            </a:r>
            <a:r>
              <a:rPr lang="en-US" sz="3600" dirty="0"/>
              <a:t>” (Mark 1:24)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98548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FACDFF-80C8-4617-0ED8-55A648325563}"/>
              </a:ext>
            </a:extLst>
          </p:cNvPr>
          <p:cNvSpPr txBox="1"/>
          <p:nvPr/>
        </p:nvSpPr>
        <p:spPr>
          <a:xfrm>
            <a:off x="179836" y="247793"/>
            <a:ext cx="6050845" cy="2215991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/>
              <a:t>   Titles Or Names Of Jesus</a:t>
            </a:r>
          </a:p>
          <a:p>
            <a:endParaRPr lang="en-US" sz="1400" b="1" dirty="0"/>
          </a:p>
          <a:p>
            <a:r>
              <a:rPr lang="en-US" sz="4400" b="1" dirty="0"/>
              <a:t>Immanuel</a:t>
            </a:r>
          </a:p>
          <a:p>
            <a:r>
              <a:rPr lang="en-US" sz="4400" i="1" dirty="0"/>
              <a:t>“God With Us”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47FD7F-BA9B-3FC9-F58A-AB4763CAE296}"/>
              </a:ext>
            </a:extLst>
          </p:cNvPr>
          <p:cNvSpPr txBox="1"/>
          <p:nvPr/>
        </p:nvSpPr>
        <p:spPr>
          <a:xfrm>
            <a:off x="7511144" y="148245"/>
            <a:ext cx="44576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“Behold, the virgin shall conceive and bear a son, and </a:t>
            </a:r>
            <a:r>
              <a:rPr lang="en-US" sz="3600" b="1" dirty="0"/>
              <a:t>they shall call his name Immanuel"</a:t>
            </a:r>
            <a:r>
              <a:rPr lang="en-US" sz="3600" dirty="0"/>
              <a:t> (</a:t>
            </a:r>
            <a:r>
              <a:rPr lang="en-US" sz="3600" u="sng" dirty="0"/>
              <a:t>which means, God with us</a:t>
            </a:r>
            <a:r>
              <a:rPr lang="en-US" sz="3600" dirty="0"/>
              <a:t>).” (Matthew 1:23)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70821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FACDFF-80C8-4617-0ED8-55A648325563}"/>
              </a:ext>
            </a:extLst>
          </p:cNvPr>
          <p:cNvSpPr txBox="1"/>
          <p:nvPr/>
        </p:nvSpPr>
        <p:spPr>
          <a:xfrm>
            <a:off x="179836" y="247793"/>
            <a:ext cx="6050845" cy="2215991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/>
              <a:t>   Titles Or Names Of Jesus</a:t>
            </a:r>
          </a:p>
          <a:p>
            <a:endParaRPr lang="en-US" sz="1400" b="1" dirty="0"/>
          </a:p>
          <a:p>
            <a:r>
              <a:rPr lang="en-US" sz="4400" b="1" dirty="0"/>
              <a:t>King Of Kings</a:t>
            </a:r>
          </a:p>
          <a:p>
            <a:r>
              <a:rPr lang="en-US" sz="4400" b="1" dirty="0"/>
              <a:t>Lord Of Lords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47FD7F-BA9B-3FC9-F58A-AB4763CAE296}"/>
              </a:ext>
            </a:extLst>
          </p:cNvPr>
          <p:cNvSpPr txBox="1"/>
          <p:nvPr/>
        </p:nvSpPr>
        <p:spPr>
          <a:xfrm>
            <a:off x="7574939" y="190775"/>
            <a:ext cx="4457699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“From his mouth comes a sharp sword with which to strike down the nations, and he will rule them with a rod of iron.,. On his robe and on his thigh </a:t>
            </a:r>
            <a:r>
              <a:rPr lang="en-US" sz="3200" b="1" dirty="0"/>
              <a:t>he has a name written, King of kings and Lord of lords</a:t>
            </a:r>
            <a:r>
              <a:rPr lang="en-US" sz="3200" dirty="0"/>
              <a:t>.” (Revelation 19:15-16)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81845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FACDFF-80C8-4617-0ED8-55A648325563}"/>
              </a:ext>
            </a:extLst>
          </p:cNvPr>
          <p:cNvSpPr txBox="1"/>
          <p:nvPr/>
        </p:nvSpPr>
        <p:spPr>
          <a:xfrm>
            <a:off x="179836" y="247793"/>
            <a:ext cx="6050845" cy="1538883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/>
              <a:t>   Titles Or Names Of Jesus</a:t>
            </a:r>
          </a:p>
          <a:p>
            <a:endParaRPr lang="en-US" sz="1400" b="1" dirty="0"/>
          </a:p>
          <a:p>
            <a:r>
              <a:rPr lang="en-US" sz="4400" b="1" dirty="0"/>
              <a:t>The Lamb Of God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47FD7F-BA9B-3FC9-F58A-AB4763CAE296}"/>
              </a:ext>
            </a:extLst>
          </p:cNvPr>
          <p:cNvSpPr txBox="1"/>
          <p:nvPr/>
        </p:nvSpPr>
        <p:spPr>
          <a:xfrm>
            <a:off x="7574939" y="190775"/>
            <a:ext cx="44576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“The next day he saw Jesus coming toward him, and said, "Behold, </a:t>
            </a:r>
            <a:r>
              <a:rPr lang="en-US" sz="3600" b="1" dirty="0"/>
              <a:t>the Lamb of God,</a:t>
            </a:r>
            <a:r>
              <a:rPr lang="en-US" sz="3600" dirty="0"/>
              <a:t> who takes away the sin of the world!” (John 1:29)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7358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FACDFF-80C8-4617-0ED8-55A648325563}"/>
              </a:ext>
            </a:extLst>
          </p:cNvPr>
          <p:cNvSpPr txBox="1"/>
          <p:nvPr/>
        </p:nvSpPr>
        <p:spPr>
          <a:xfrm>
            <a:off x="179836" y="247793"/>
            <a:ext cx="6050845" cy="1538883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/>
              <a:t>   Titles Or Names Of Jesus</a:t>
            </a:r>
          </a:p>
          <a:p>
            <a:endParaRPr lang="en-US" sz="1400" b="1" dirty="0"/>
          </a:p>
          <a:p>
            <a:r>
              <a:rPr lang="en-US" sz="4400" b="1" dirty="0"/>
              <a:t>Light Of The World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47FD7F-BA9B-3FC9-F58A-AB4763CAE296}"/>
              </a:ext>
            </a:extLst>
          </p:cNvPr>
          <p:cNvSpPr txBox="1"/>
          <p:nvPr/>
        </p:nvSpPr>
        <p:spPr>
          <a:xfrm>
            <a:off x="7554465" y="566678"/>
            <a:ext cx="44576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“As long as I am in the world</a:t>
            </a:r>
            <a:r>
              <a:rPr lang="en-US" sz="3600" b="1" dirty="0"/>
              <a:t>, I am the light of the world</a:t>
            </a:r>
            <a:r>
              <a:rPr lang="en-US" sz="3600" dirty="0"/>
              <a:t>.” </a:t>
            </a:r>
          </a:p>
          <a:p>
            <a:r>
              <a:rPr lang="en-US" sz="3600" dirty="0"/>
              <a:t>(John 9:5)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85439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B1344-7131-A8A6-3E2F-530FEAEF8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8C02B-47FA-FDE3-39EA-DA4402004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FE1C2A-E6CC-4FC0-6331-1AFFD7BBEA73}"/>
              </a:ext>
            </a:extLst>
          </p:cNvPr>
          <p:cNvSpPr/>
          <p:nvPr/>
        </p:nvSpPr>
        <p:spPr>
          <a:xfrm>
            <a:off x="-552893" y="-574158"/>
            <a:ext cx="12992986" cy="743215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81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FACDFF-80C8-4617-0ED8-55A648325563}"/>
              </a:ext>
            </a:extLst>
          </p:cNvPr>
          <p:cNvSpPr txBox="1"/>
          <p:nvPr/>
        </p:nvSpPr>
        <p:spPr>
          <a:xfrm>
            <a:off x="179836" y="247793"/>
            <a:ext cx="6050845" cy="1538883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/>
              <a:t>   Titles Or Names Of Jesus</a:t>
            </a:r>
          </a:p>
          <a:p>
            <a:endParaRPr lang="en-US" sz="1400" b="1" dirty="0"/>
          </a:p>
          <a:p>
            <a:r>
              <a:rPr lang="en-US" sz="4400" b="1" dirty="0"/>
              <a:t>Lord Of Glory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47FD7F-BA9B-3FC9-F58A-AB4763CAE296}"/>
              </a:ext>
            </a:extLst>
          </p:cNvPr>
          <p:cNvSpPr txBox="1"/>
          <p:nvPr/>
        </p:nvSpPr>
        <p:spPr>
          <a:xfrm>
            <a:off x="7734301" y="460352"/>
            <a:ext cx="44576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“which none of the rulers of this age knew; for had they known, they would not have </a:t>
            </a:r>
            <a:r>
              <a:rPr lang="en-US" sz="3600" b="1" dirty="0"/>
              <a:t>crucified the Lord of glory.”</a:t>
            </a:r>
            <a:r>
              <a:rPr lang="en-US" sz="3600" dirty="0"/>
              <a:t> (1 Corinthians 2:8)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26759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FACDFF-80C8-4617-0ED8-55A648325563}"/>
              </a:ext>
            </a:extLst>
          </p:cNvPr>
          <p:cNvSpPr txBox="1"/>
          <p:nvPr/>
        </p:nvSpPr>
        <p:spPr>
          <a:xfrm>
            <a:off x="179836" y="247793"/>
            <a:ext cx="6050845" cy="2215991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/>
              <a:t>   Titles Or Names Of Jesus</a:t>
            </a:r>
          </a:p>
          <a:p>
            <a:endParaRPr lang="en-US" sz="1400" b="1" dirty="0"/>
          </a:p>
          <a:p>
            <a:r>
              <a:rPr lang="en-US" sz="4400" b="1" dirty="0"/>
              <a:t>Mediator</a:t>
            </a:r>
          </a:p>
          <a:p>
            <a:r>
              <a:rPr lang="en-US" sz="4400" b="1" dirty="0"/>
              <a:t>   - Between God &amp; Man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47FD7F-BA9B-3FC9-F58A-AB4763CAE296}"/>
              </a:ext>
            </a:extLst>
          </p:cNvPr>
          <p:cNvSpPr txBox="1"/>
          <p:nvPr/>
        </p:nvSpPr>
        <p:spPr>
          <a:xfrm>
            <a:off x="7734301" y="460352"/>
            <a:ext cx="44576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“For there is one God and </a:t>
            </a:r>
            <a:r>
              <a:rPr lang="en-US" sz="3600" b="1" dirty="0"/>
              <a:t>one Mediator </a:t>
            </a:r>
            <a:r>
              <a:rPr lang="en-US" sz="3600" dirty="0"/>
              <a:t>between God and men, </a:t>
            </a:r>
            <a:r>
              <a:rPr lang="en-US" sz="3600" b="1" dirty="0"/>
              <a:t>the Man Christ Jesus,” </a:t>
            </a:r>
            <a:r>
              <a:rPr lang="en-US" sz="3600" dirty="0"/>
              <a:t>(1 Timothy 2:5)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30531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FACDFF-80C8-4617-0ED8-55A648325563}"/>
              </a:ext>
            </a:extLst>
          </p:cNvPr>
          <p:cNvSpPr txBox="1"/>
          <p:nvPr/>
        </p:nvSpPr>
        <p:spPr>
          <a:xfrm>
            <a:off x="179836" y="247793"/>
            <a:ext cx="6050845" cy="2308324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/>
              <a:t>   Titles Or Names Of Jesus Only Begotten</a:t>
            </a:r>
          </a:p>
          <a:p>
            <a:r>
              <a:rPr lang="en-US" sz="3600" b="1" dirty="0"/>
              <a:t>Of The Father</a:t>
            </a:r>
            <a:endParaRPr lang="en-US" sz="1400" b="1" dirty="0"/>
          </a:p>
          <a:p>
            <a:endParaRPr lang="en-US" sz="3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47FD7F-BA9B-3FC9-F58A-AB4763CAE296}"/>
              </a:ext>
            </a:extLst>
          </p:cNvPr>
          <p:cNvSpPr txBox="1"/>
          <p:nvPr/>
        </p:nvSpPr>
        <p:spPr>
          <a:xfrm>
            <a:off x="7734301" y="460352"/>
            <a:ext cx="445769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“And the Word became flesh and dwelt among us, and we beheld His glory, the glory as of </a:t>
            </a:r>
            <a:r>
              <a:rPr lang="en-US" sz="3600" b="1" dirty="0"/>
              <a:t>the only begotten of the Father, </a:t>
            </a:r>
            <a:r>
              <a:rPr lang="en-US" sz="3600" dirty="0"/>
              <a:t>full of grace and truth.” (John 1:14)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788667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FACDFF-80C8-4617-0ED8-55A648325563}"/>
              </a:ext>
            </a:extLst>
          </p:cNvPr>
          <p:cNvSpPr txBox="1"/>
          <p:nvPr/>
        </p:nvSpPr>
        <p:spPr>
          <a:xfrm>
            <a:off x="179836" y="247793"/>
            <a:ext cx="6050845" cy="150810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/>
              <a:t>   Titles Or Names Of Jesus </a:t>
            </a:r>
          </a:p>
          <a:p>
            <a:endParaRPr lang="en-US" sz="2000" b="1" dirty="0"/>
          </a:p>
          <a:p>
            <a:r>
              <a:rPr lang="en-US" sz="3600" b="1" dirty="0"/>
              <a:t>Prophet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47FD7F-BA9B-3FC9-F58A-AB4763CAE296}"/>
              </a:ext>
            </a:extLst>
          </p:cNvPr>
          <p:cNvSpPr txBox="1"/>
          <p:nvPr/>
        </p:nvSpPr>
        <p:spPr>
          <a:xfrm>
            <a:off x="7734301" y="460352"/>
            <a:ext cx="44576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“Moses said, </a:t>
            </a:r>
            <a:r>
              <a:rPr lang="en-US" sz="3600" b="1" dirty="0"/>
              <a:t>'The Lord God will raise up for you a prophet </a:t>
            </a:r>
            <a:r>
              <a:rPr lang="en-US" sz="3600" dirty="0"/>
              <a:t>like me from your brothers. You shall listen to him in whatever he tells you.” (Acts 3:22)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225890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FACDFF-80C8-4617-0ED8-55A648325563}"/>
              </a:ext>
            </a:extLst>
          </p:cNvPr>
          <p:cNvSpPr txBox="1"/>
          <p:nvPr/>
        </p:nvSpPr>
        <p:spPr>
          <a:xfrm>
            <a:off x="179836" y="247793"/>
            <a:ext cx="6050845" cy="150810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/>
              <a:t>   Titles Or Names Of Jesus </a:t>
            </a:r>
          </a:p>
          <a:p>
            <a:endParaRPr lang="en-US" sz="2000" b="1" dirty="0"/>
          </a:p>
          <a:p>
            <a:r>
              <a:rPr lang="en-US" sz="3600" b="1" dirty="0"/>
              <a:t>Lord &amp; Savior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47FD7F-BA9B-3FC9-F58A-AB4763CAE296}"/>
              </a:ext>
            </a:extLst>
          </p:cNvPr>
          <p:cNvSpPr txBox="1"/>
          <p:nvPr/>
        </p:nvSpPr>
        <p:spPr>
          <a:xfrm>
            <a:off x="7734301" y="460352"/>
            <a:ext cx="44576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“But our citizenship is in heaven, and from it </a:t>
            </a:r>
            <a:r>
              <a:rPr lang="en-US" sz="3600" b="1" dirty="0"/>
              <a:t>we await a Savior</a:t>
            </a:r>
            <a:r>
              <a:rPr lang="en-US" sz="3600" dirty="0"/>
              <a:t>, </a:t>
            </a:r>
            <a:r>
              <a:rPr lang="en-US" sz="3600" u="sng" dirty="0"/>
              <a:t>the Lord</a:t>
            </a:r>
            <a:r>
              <a:rPr lang="en-US" sz="3600" dirty="0"/>
              <a:t> </a:t>
            </a:r>
            <a:r>
              <a:rPr lang="en-US" sz="3600" b="1" dirty="0"/>
              <a:t>Jesus Christ</a:t>
            </a:r>
            <a:r>
              <a:rPr lang="en-US" sz="3600" dirty="0"/>
              <a:t>,” (Philippians 3:20)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74533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FACDFF-80C8-4617-0ED8-55A648325563}"/>
              </a:ext>
            </a:extLst>
          </p:cNvPr>
          <p:cNvSpPr txBox="1"/>
          <p:nvPr/>
        </p:nvSpPr>
        <p:spPr>
          <a:xfrm>
            <a:off x="179836" y="247793"/>
            <a:ext cx="6050845" cy="3724096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/>
              <a:t>   Titles Or Names Of Jesus </a:t>
            </a:r>
          </a:p>
          <a:p>
            <a:endParaRPr lang="en-US" sz="2000" b="1" dirty="0"/>
          </a:p>
          <a:p>
            <a:r>
              <a:rPr lang="en-US" sz="3600" b="1" dirty="0"/>
              <a:t>Seed Of…</a:t>
            </a:r>
          </a:p>
          <a:p>
            <a:r>
              <a:rPr lang="en-US" sz="3600" b="1" dirty="0"/>
              <a:t>   - Woman  - Genesis 3:15</a:t>
            </a:r>
          </a:p>
          <a:p>
            <a:r>
              <a:rPr lang="en-US" sz="3600" b="1" dirty="0"/>
              <a:t>   - Abraham – Galatians 3:15</a:t>
            </a:r>
          </a:p>
          <a:p>
            <a:r>
              <a:rPr lang="en-US" sz="3600" b="1" dirty="0"/>
              <a:t>   - David – 2 Sam. 7:11-14</a:t>
            </a:r>
          </a:p>
          <a:p>
            <a:r>
              <a:rPr lang="en-US" sz="3600" b="1" dirty="0"/>
              <a:t>     Acts 2:30-31 </a:t>
            </a:r>
          </a:p>
        </p:txBody>
      </p:sp>
    </p:spTree>
    <p:extLst>
      <p:ext uri="{BB962C8B-B14F-4D97-AF65-F5344CB8AC3E}">
        <p14:creationId xmlns:p14="http://schemas.microsoft.com/office/powerpoint/2010/main" val="20666168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FACDFF-80C8-4617-0ED8-55A648325563}"/>
              </a:ext>
            </a:extLst>
          </p:cNvPr>
          <p:cNvSpPr txBox="1"/>
          <p:nvPr/>
        </p:nvSpPr>
        <p:spPr>
          <a:xfrm>
            <a:off x="179836" y="247793"/>
            <a:ext cx="6050845" cy="150810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/>
              <a:t>   Titles Or Names Of Jesus </a:t>
            </a:r>
          </a:p>
          <a:p>
            <a:endParaRPr lang="en-US" sz="2000" b="1" dirty="0"/>
          </a:p>
          <a:p>
            <a:r>
              <a:rPr lang="en-US" sz="3600" b="1" dirty="0"/>
              <a:t>Son Of Man / God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47FD7F-BA9B-3FC9-F58A-AB4763CAE296}"/>
              </a:ext>
            </a:extLst>
          </p:cNvPr>
          <p:cNvSpPr txBox="1"/>
          <p:nvPr/>
        </p:nvSpPr>
        <p:spPr>
          <a:xfrm>
            <a:off x="7554465" y="470593"/>
            <a:ext cx="445769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“But that you may know that </a:t>
            </a:r>
            <a:r>
              <a:rPr lang="en-US" sz="3600" b="1" dirty="0"/>
              <a:t>the Son of Man </a:t>
            </a:r>
            <a:r>
              <a:rPr lang="en-US" sz="3600" dirty="0"/>
              <a:t>has power on earth to forgive sins"—He said to the paralytic …arise, take up your bed, go to your house.”   (Mark 2:10)</a:t>
            </a:r>
          </a:p>
          <a:p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88F85D-C7D7-91A4-71EA-3996074BD1D4}"/>
              </a:ext>
            </a:extLst>
          </p:cNvPr>
          <p:cNvSpPr txBox="1"/>
          <p:nvPr/>
        </p:nvSpPr>
        <p:spPr>
          <a:xfrm>
            <a:off x="427041" y="1997839"/>
            <a:ext cx="510717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“Also we have come to believe and know that  You are the Christ, </a:t>
            </a:r>
            <a:r>
              <a:rPr lang="en-US" sz="3600" b="1" dirty="0"/>
              <a:t>the  Son of the living God</a:t>
            </a:r>
            <a:r>
              <a:rPr lang="en-US" sz="3600" dirty="0"/>
              <a:t>.” </a:t>
            </a:r>
          </a:p>
          <a:p>
            <a:r>
              <a:rPr lang="en-US" sz="3600" dirty="0"/>
              <a:t>(John 6:69)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10D62B-AD5F-60B8-C1B4-2FFAF7A4A8D0}"/>
              </a:ext>
            </a:extLst>
          </p:cNvPr>
          <p:cNvSpPr txBox="1"/>
          <p:nvPr/>
        </p:nvSpPr>
        <p:spPr>
          <a:xfrm>
            <a:off x="7995684" y="4117745"/>
            <a:ext cx="62094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130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FACDFF-80C8-4617-0ED8-55A648325563}"/>
              </a:ext>
            </a:extLst>
          </p:cNvPr>
          <p:cNvSpPr txBox="1"/>
          <p:nvPr/>
        </p:nvSpPr>
        <p:spPr>
          <a:xfrm>
            <a:off x="179836" y="247793"/>
            <a:ext cx="6050845" cy="150810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/>
              <a:t>   Titles Or Names Of Jesus </a:t>
            </a:r>
          </a:p>
          <a:p>
            <a:endParaRPr lang="en-US" sz="2000" b="1" dirty="0"/>
          </a:p>
          <a:p>
            <a:r>
              <a:rPr lang="en-US" sz="3600" b="1" dirty="0"/>
              <a:t>The Word – John 8:58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47FD7F-BA9B-3FC9-F58A-AB4763CAE296}"/>
              </a:ext>
            </a:extLst>
          </p:cNvPr>
          <p:cNvSpPr txBox="1"/>
          <p:nvPr/>
        </p:nvSpPr>
        <p:spPr>
          <a:xfrm>
            <a:off x="7554465" y="247793"/>
            <a:ext cx="445769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“In the beginning was the Word, and </a:t>
            </a:r>
            <a:r>
              <a:rPr lang="en-US" sz="3200" b="1" dirty="0"/>
              <a:t>the Word </a:t>
            </a:r>
            <a:r>
              <a:rPr lang="en-US" sz="3200" u="sng" dirty="0"/>
              <a:t>was with God</a:t>
            </a:r>
            <a:r>
              <a:rPr lang="en-US" sz="3200" dirty="0"/>
              <a:t>, and the Word </a:t>
            </a:r>
            <a:r>
              <a:rPr lang="en-US" sz="3200" u="sng" dirty="0"/>
              <a:t>was God</a:t>
            </a:r>
            <a:r>
              <a:rPr lang="en-US" sz="3200" dirty="0"/>
              <a:t>. He was in the beginning with God. All things were made through Him, and without Him nothing was made that was made.” (John 1:1-3)</a:t>
            </a:r>
          </a:p>
        </p:txBody>
      </p:sp>
    </p:spTree>
    <p:extLst>
      <p:ext uri="{BB962C8B-B14F-4D97-AF65-F5344CB8AC3E}">
        <p14:creationId xmlns:p14="http://schemas.microsoft.com/office/powerpoint/2010/main" val="9604785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FACDFF-80C8-4617-0ED8-55A648325563}"/>
              </a:ext>
            </a:extLst>
          </p:cNvPr>
          <p:cNvSpPr txBox="1"/>
          <p:nvPr/>
        </p:nvSpPr>
        <p:spPr>
          <a:xfrm>
            <a:off x="179836" y="247793"/>
            <a:ext cx="6050845" cy="538609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/>
              <a:t>   Titles Or Names Of Jesus </a:t>
            </a:r>
          </a:p>
          <a:p>
            <a:endParaRPr lang="en-US" sz="2000" b="1" dirty="0"/>
          </a:p>
          <a:p>
            <a:r>
              <a:rPr lang="en-US" sz="3600" b="1" dirty="0"/>
              <a:t>The “I AM’S OF JESUS</a:t>
            </a:r>
          </a:p>
          <a:p>
            <a:r>
              <a:rPr lang="en-US" sz="3600" dirty="0"/>
              <a:t>   -  Bread of Life Jn. 6:35</a:t>
            </a:r>
          </a:p>
          <a:p>
            <a:r>
              <a:rPr lang="en-US" sz="3600" dirty="0"/>
              <a:t>   -  Light Of The World  Jn.8:12</a:t>
            </a:r>
          </a:p>
          <a:p>
            <a:r>
              <a:rPr lang="en-US" sz="3600" dirty="0"/>
              <a:t>   - The Door  John 10:7</a:t>
            </a:r>
          </a:p>
          <a:p>
            <a:r>
              <a:rPr lang="en-US" sz="3600" dirty="0"/>
              <a:t>   - Resurrection / Life Jn. 11:25</a:t>
            </a:r>
          </a:p>
          <a:p>
            <a:r>
              <a:rPr lang="en-US" sz="3600" dirty="0"/>
              <a:t>   - The Way</a:t>
            </a:r>
          </a:p>
          <a:p>
            <a:r>
              <a:rPr lang="en-US" sz="3600" dirty="0"/>
              <a:t>   - The Truth</a:t>
            </a:r>
          </a:p>
          <a:p>
            <a:r>
              <a:rPr lang="en-US" sz="3600" dirty="0"/>
              <a:t>   - The Life  - Jn. 14:6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47FD7F-BA9B-3FC9-F58A-AB4763CAE296}"/>
              </a:ext>
            </a:extLst>
          </p:cNvPr>
          <p:cNvSpPr txBox="1"/>
          <p:nvPr/>
        </p:nvSpPr>
        <p:spPr>
          <a:xfrm>
            <a:off x="7554465" y="247793"/>
            <a:ext cx="445769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“In the beginning was the Word, and </a:t>
            </a:r>
            <a:r>
              <a:rPr lang="en-US" sz="3200" b="1" dirty="0"/>
              <a:t>the Word </a:t>
            </a:r>
            <a:r>
              <a:rPr lang="en-US" sz="3200" u="sng" dirty="0"/>
              <a:t>was with God</a:t>
            </a:r>
            <a:r>
              <a:rPr lang="en-US" sz="3200" dirty="0"/>
              <a:t>, and the Word </a:t>
            </a:r>
            <a:r>
              <a:rPr lang="en-US" sz="3200" u="sng" dirty="0"/>
              <a:t>was God</a:t>
            </a:r>
            <a:r>
              <a:rPr lang="en-US" sz="3200" dirty="0"/>
              <a:t>. He was in the beginning with God. All things were made through Him, and without Him nothing was made that was made.” (John 1:1-3)</a:t>
            </a:r>
          </a:p>
        </p:txBody>
      </p:sp>
    </p:spTree>
    <p:extLst>
      <p:ext uri="{BB962C8B-B14F-4D97-AF65-F5344CB8AC3E}">
        <p14:creationId xmlns:p14="http://schemas.microsoft.com/office/powerpoint/2010/main" val="31679437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B1344-7131-A8A6-3E2F-530FEAEF8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8C02B-47FA-FDE3-39EA-DA4402004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FE1C2A-E6CC-4FC0-6331-1AFFD7BBEA73}"/>
              </a:ext>
            </a:extLst>
          </p:cNvPr>
          <p:cNvSpPr/>
          <p:nvPr/>
        </p:nvSpPr>
        <p:spPr>
          <a:xfrm>
            <a:off x="-552893" y="-574158"/>
            <a:ext cx="12992986" cy="743215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0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uring water into glass on blue background 4280188 Stock Photo at Vecteezy">
            <a:extLst>
              <a:ext uri="{FF2B5EF4-FFF2-40B4-BE49-F238E27FC236}">
                <a16:creationId xmlns:a16="http://schemas.microsoft.com/office/drawing/2014/main" id="{54E1D20D-7874-CA7B-AF8F-F49EFBDD9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0"/>
            <a:ext cx="102727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Pouring water into glass on blue background 4280188 Stock Photo at Vecteezy">
            <a:extLst>
              <a:ext uri="{FF2B5EF4-FFF2-40B4-BE49-F238E27FC236}">
                <a16:creationId xmlns:a16="http://schemas.microsoft.com/office/drawing/2014/main" id="{D989A7A4-B438-844F-02C2-662BD18E9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7321" y="-2133601"/>
            <a:ext cx="19472076" cy="984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F37BE2-5CC9-0035-3EAB-457706C11172}"/>
              </a:ext>
            </a:extLst>
          </p:cNvPr>
          <p:cNvSpPr txBox="1"/>
          <p:nvPr/>
        </p:nvSpPr>
        <p:spPr>
          <a:xfrm>
            <a:off x="958850" y="442956"/>
            <a:ext cx="65068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“FILLS ALL IN ALL…”</a:t>
            </a:r>
          </a:p>
          <a:p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4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Ephesians 1:22-23</a:t>
            </a:r>
            <a:endParaRPr lang="en-US" sz="54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0606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B1344-7131-A8A6-3E2F-530FEAEF8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8C02B-47FA-FDE3-39EA-DA4402004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FE1C2A-E6CC-4FC0-6331-1AFFD7BBEA73}"/>
              </a:ext>
            </a:extLst>
          </p:cNvPr>
          <p:cNvSpPr/>
          <p:nvPr/>
        </p:nvSpPr>
        <p:spPr>
          <a:xfrm>
            <a:off x="-552893" y="-574158"/>
            <a:ext cx="12992986" cy="743215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359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17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FACDFF-80C8-4617-0ED8-55A648325563}"/>
              </a:ext>
            </a:extLst>
          </p:cNvPr>
          <p:cNvSpPr txBox="1"/>
          <p:nvPr/>
        </p:nvSpPr>
        <p:spPr>
          <a:xfrm>
            <a:off x="167295" y="133490"/>
            <a:ext cx="4861907" cy="1754326"/>
          </a:xfrm>
          <a:prstGeom prst="rect">
            <a:avLst/>
          </a:prstGeom>
          <a:solidFill>
            <a:schemeClr val="bg1">
              <a:alpha val="4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Two Most Popular Titles Or Names…</a:t>
            </a:r>
          </a:p>
          <a:p>
            <a:r>
              <a:rPr lang="en-US" sz="3600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884089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FACDFF-80C8-4617-0ED8-55A648325563}"/>
              </a:ext>
            </a:extLst>
          </p:cNvPr>
          <p:cNvSpPr txBox="1"/>
          <p:nvPr/>
        </p:nvSpPr>
        <p:spPr>
          <a:xfrm>
            <a:off x="167295" y="133490"/>
            <a:ext cx="5063924" cy="2862322"/>
          </a:xfrm>
          <a:prstGeom prst="rect">
            <a:avLst/>
          </a:prstGeom>
          <a:solidFill>
            <a:schemeClr val="bg1">
              <a:alpha val="4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Two Most Popular Titles Or Names…</a:t>
            </a:r>
          </a:p>
          <a:p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</a:t>
            </a:r>
          </a:p>
          <a:p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Joshua (Hebrew)</a:t>
            </a:r>
          </a:p>
          <a:p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“Yahweh Is Salvation”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6CF8CA-BCDF-672C-E6D0-1580EB7F0558}"/>
              </a:ext>
            </a:extLst>
          </p:cNvPr>
          <p:cNvSpPr txBox="1"/>
          <p:nvPr/>
        </p:nvSpPr>
        <p:spPr>
          <a:xfrm>
            <a:off x="7545234" y="133490"/>
            <a:ext cx="447947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“And she will bring forth a Son, and you shall call </a:t>
            </a:r>
            <a:r>
              <a:rPr lang="en-US" sz="3600" b="1" dirty="0"/>
              <a:t>His name JESUS, </a:t>
            </a:r>
            <a:r>
              <a:rPr lang="en-US" sz="3600" dirty="0"/>
              <a:t>for He will save His people from their sins.” (Matthew 1:21)</a:t>
            </a:r>
          </a:p>
        </p:txBody>
      </p:sp>
    </p:spTree>
    <p:extLst>
      <p:ext uri="{BB962C8B-B14F-4D97-AF65-F5344CB8AC3E}">
        <p14:creationId xmlns:p14="http://schemas.microsoft.com/office/powerpoint/2010/main" val="3593287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FACDFF-80C8-4617-0ED8-55A648325563}"/>
              </a:ext>
            </a:extLst>
          </p:cNvPr>
          <p:cNvSpPr txBox="1"/>
          <p:nvPr/>
        </p:nvSpPr>
        <p:spPr>
          <a:xfrm>
            <a:off x="167295" y="133490"/>
            <a:ext cx="4861907" cy="5632311"/>
          </a:xfrm>
          <a:prstGeom prst="rect">
            <a:avLst/>
          </a:prstGeom>
          <a:solidFill>
            <a:schemeClr val="bg1">
              <a:alpha val="4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/>
              <a:t>Two Most Popular Titles Or Names…</a:t>
            </a:r>
          </a:p>
          <a:p>
            <a:r>
              <a:rPr lang="en-US" sz="3600" b="1" dirty="0"/>
              <a:t>Jesus</a:t>
            </a:r>
          </a:p>
          <a:p>
            <a:r>
              <a:rPr lang="en-US" sz="3600" dirty="0"/>
              <a:t>   </a:t>
            </a:r>
            <a:r>
              <a:rPr lang="en-US" sz="3600" b="1" dirty="0"/>
              <a:t>Joshua (Hebrew)</a:t>
            </a:r>
          </a:p>
          <a:p>
            <a:r>
              <a:rPr lang="en-US" sz="3600" dirty="0"/>
              <a:t>  “Yahweh Is Salvation”</a:t>
            </a:r>
          </a:p>
          <a:p>
            <a:endParaRPr lang="en-US" sz="3600" dirty="0"/>
          </a:p>
          <a:p>
            <a:r>
              <a:rPr lang="en-US" sz="3600" b="1" dirty="0"/>
              <a:t>Christ  (Christos - </a:t>
            </a:r>
            <a:r>
              <a:rPr lang="en-US" sz="3600" b="1" dirty="0" err="1"/>
              <a:t>Gk</a:t>
            </a:r>
            <a:r>
              <a:rPr lang="en-US" sz="3600" b="1" dirty="0"/>
              <a:t>)</a:t>
            </a:r>
          </a:p>
          <a:p>
            <a:r>
              <a:rPr lang="en-US" sz="3600" dirty="0"/>
              <a:t>   “</a:t>
            </a:r>
            <a:r>
              <a:rPr lang="en-US" sz="3600" dirty="0" err="1"/>
              <a:t>Annointed</a:t>
            </a:r>
            <a:r>
              <a:rPr lang="en-US" sz="3600" dirty="0"/>
              <a:t> One”</a:t>
            </a:r>
          </a:p>
          <a:p>
            <a:r>
              <a:rPr lang="en-US" sz="3600" dirty="0"/>
              <a:t>   “Messiah”</a:t>
            </a:r>
          </a:p>
          <a:p>
            <a:r>
              <a:rPr lang="en-US" sz="3600" dirty="0"/>
              <a:t>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B81DBC-D783-A2D6-5F41-EC125E058B5F}"/>
              </a:ext>
            </a:extLst>
          </p:cNvPr>
          <p:cNvSpPr txBox="1"/>
          <p:nvPr/>
        </p:nvSpPr>
        <p:spPr>
          <a:xfrm>
            <a:off x="7886698" y="133490"/>
            <a:ext cx="380455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“And Jacob begot Joseph the husband of Mary, of whom was born </a:t>
            </a:r>
            <a:r>
              <a:rPr lang="en-US" sz="4000" b="1" dirty="0"/>
              <a:t>Jesus who is called Christ</a:t>
            </a:r>
            <a:r>
              <a:rPr lang="en-US" sz="4000" dirty="0"/>
              <a:t>.” (Matthew 1:16)</a:t>
            </a:r>
          </a:p>
        </p:txBody>
      </p:sp>
    </p:spTree>
    <p:extLst>
      <p:ext uri="{BB962C8B-B14F-4D97-AF65-F5344CB8AC3E}">
        <p14:creationId xmlns:p14="http://schemas.microsoft.com/office/powerpoint/2010/main" val="1974626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FACDFF-80C8-4617-0ED8-55A648325563}"/>
              </a:ext>
            </a:extLst>
          </p:cNvPr>
          <p:cNvSpPr txBox="1"/>
          <p:nvPr/>
        </p:nvSpPr>
        <p:spPr>
          <a:xfrm>
            <a:off x="477546" y="247793"/>
            <a:ext cx="5531375" cy="1538883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/>
              <a:t>   Titles Or Names Of Jesus</a:t>
            </a:r>
          </a:p>
          <a:p>
            <a:endParaRPr lang="en-US" sz="1400" b="1" dirty="0"/>
          </a:p>
          <a:p>
            <a:r>
              <a:rPr lang="en-US" sz="4400" b="1" dirty="0"/>
              <a:t>The Alpha And Omega</a:t>
            </a:r>
            <a:r>
              <a:rPr lang="en-US" sz="4400" dirty="0"/>
              <a:t>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8790B3-87E2-BD14-2794-DA3BD3395CF7}"/>
              </a:ext>
            </a:extLst>
          </p:cNvPr>
          <p:cNvSpPr txBox="1"/>
          <p:nvPr/>
        </p:nvSpPr>
        <p:spPr>
          <a:xfrm>
            <a:off x="7534277" y="182477"/>
            <a:ext cx="4474099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“And He said to me, "It is done!</a:t>
            </a:r>
            <a:r>
              <a:rPr lang="en-US" sz="3600" b="1" dirty="0"/>
              <a:t> I am the Alpha and the Omega, </a:t>
            </a:r>
            <a:r>
              <a:rPr lang="en-US" sz="3600" i="1" u="sng" dirty="0"/>
              <a:t>the Beginning and the End</a:t>
            </a:r>
            <a:r>
              <a:rPr lang="en-US" sz="3600" dirty="0"/>
              <a:t>. I will give of the fountain of the water of life freely to him who thirsts.” (Revelation 21:6)</a:t>
            </a:r>
          </a:p>
        </p:txBody>
      </p:sp>
    </p:spTree>
    <p:extLst>
      <p:ext uri="{BB962C8B-B14F-4D97-AF65-F5344CB8AC3E}">
        <p14:creationId xmlns:p14="http://schemas.microsoft.com/office/powerpoint/2010/main" val="369760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FACDFF-80C8-4617-0ED8-55A648325563}"/>
              </a:ext>
            </a:extLst>
          </p:cNvPr>
          <p:cNvSpPr txBox="1"/>
          <p:nvPr/>
        </p:nvSpPr>
        <p:spPr>
          <a:xfrm>
            <a:off x="477546" y="247793"/>
            <a:ext cx="5531375" cy="1538883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/>
              <a:t>   Titles Or Names Of Jesus</a:t>
            </a:r>
          </a:p>
          <a:p>
            <a:endParaRPr lang="en-US" sz="1400" b="1" dirty="0"/>
          </a:p>
          <a:p>
            <a:r>
              <a:rPr lang="en-US" sz="4400" b="1" dirty="0"/>
              <a:t>The Bread Of Life</a:t>
            </a:r>
            <a:r>
              <a:rPr lang="en-US" sz="4400" dirty="0"/>
              <a:t>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47FD7F-BA9B-3FC9-F58A-AB4763CAE296}"/>
              </a:ext>
            </a:extLst>
          </p:cNvPr>
          <p:cNvSpPr txBox="1"/>
          <p:nvPr/>
        </p:nvSpPr>
        <p:spPr>
          <a:xfrm>
            <a:off x="7674428" y="213561"/>
            <a:ext cx="42617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“And Jesus said to them, "</a:t>
            </a:r>
            <a:r>
              <a:rPr lang="en-US" sz="3600" b="1" dirty="0"/>
              <a:t>I am the bread of life. </a:t>
            </a:r>
            <a:r>
              <a:rPr lang="en-US" sz="3600" dirty="0"/>
              <a:t>He who comes to Me shall never hunger, and he who believes in Me shall never thirst.” (John 6:35)</a:t>
            </a:r>
          </a:p>
        </p:txBody>
      </p:sp>
    </p:spTree>
    <p:extLst>
      <p:ext uri="{BB962C8B-B14F-4D97-AF65-F5344CB8AC3E}">
        <p14:creationId xmlns:p14="http://schemas.microsoft.com/office/powerpoint/2010/main" val="724863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FACDFF-80C8-4617-0ED8-55A648325563}"/>
              </a:ext>
            </a:extLst>
          </p:cNvPr>
          <p:cNvSpPr txBox="1"/>
          <p:nvPr/>
        </p:nvSpPr>
        <p:spPr>
          <a:xfrm>
            <a:off x="477546" y="247793"/>
            <a:ext cx="5531375" cy="1538883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/>
              <a:t>   Titles Or Names Of Jesus</a:t>
            </a:r>
          </a:p>
          <a:p>
            <a:endParaRPr lang="en-US" sz="1400" b="1" dirty="0"/>
          </a:p>
          <a:p>
            <a:r>
              <a:rPr lang="en-US" sz="4400" b="1" dirty="0"/>
              <a:t>The Chief Cornerstone</a:t>
            </a:r>
            <a:r>
              <a:rPr lang="en-US" sz="4400" dirty="0"/>
              <a:t>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47FD7F-BA9B-3FC9-F58A-AB4763CAE296}"/>
              </a:ext>
            </a:extLst>
          </p:cNvPr>
          <p:cNvSpPr txBox="1"/>
          <p:nvPr/>
        </p:nvSpPr>
        <p:spPr>
          <a:xfrm>
            <a:off x="7511144" y="148245"/>
            <a:ext cx="44576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“having been built on the foundation of the apostles and prophets, </a:t>
            </a:r>
            <a:r>
              <a:rPr lang="en-US" sz="3600" b="1" dirty="0"/>
              <a:t>Jesus Christ Himself being the chief cornerstone</a:t>
            </a:r>
            <a:r>
              <a:rPr lang="en-US" sz="3600" dirty="0"/>
              <a:t>,” (Ephesians 2:20)</a:t>
            </a:r>
          </a:p>
        </p:txBody>
      </p:sp>
    </p:spTree>
    <p:extLst>
      <p:ext uri="{BB962C8B-B14F-4D97-AF65-F5344CB8AC3E}">
        <p14:creationId xmlns:p14="http://schemas.microsoft.com/office/powerpoint/2010/main" val="2777191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2821</TotalTime>
  <Words>9616</Words>
  <Application>Microsoft Macintosh PowerPoint</Application>
  <PresentationFormat>Widescreen</PresentationFormat>
  <Paragraphs>361</Paragraphs>
  <Slides>30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Helvetica Neue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Hardin</dc:creator>
  <cp:lastModifiedBy>Steve Hardin</cp:lastModifiedBy>
  <cp:revision>13</cp:revision>
  <dcterms:created xsi:type="dcterms:W3CDTF">2023-08-03T19:37:04Z</dcterms:created>
  <dcterms:modified xsi:type="dcterms:W3CDTF">2024-03-20T19:18:57Z</dcterms:modified>
</cp:coreProperties>
</file>