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18150-D9D1-D3FF-824D-0EC698402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7EFC7-1080-5E0D-C28A-AC52AE433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7F4D7-AC0F-ED6F-8C89-A68EB5A2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20C54-017F-DBA4-2834-F8FC354B3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BC224-5B76-2662-9F98-68153BF3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9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8FFA-0CC0-9120-65D0-5917B92AE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B0960-2758-095C-BF70-6C79C072E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9EC32-1363-AF14-94F6-2C0145B4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3CAC9-EB16-2EBD-5F48-78CFB1B1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3A7F-150A-0E0A-07F5-077A6162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2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5F9F66-EA99-B8C5-C332-182656622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31777-D129-DD21-D5E6-333B79911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0B854-8CEA-134B-7490-4D1A85D5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220E9-1483-FE34-4503-54E224DF9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2B559-BAA6-CBAE-3236-3F3D788D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7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6A054-859C-CBF7-DD13-0413FBE3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8EA6E-6B2A-CCAE-6B59-7022560E5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FDE70-D1EE-64A3-1439-287CE5FB8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3353B-0E0E-8BFB-5C7D-124C5DAB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ECE4-ADAA-16E1-B0EA-85E6FEC6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2B193-D0AC-BC40-AFAC-2345A604F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E3147-D6B3-AB5B-21D3-7661B6472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22ECF-83A2-072F-76E4-FF6ED5CEF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A04B1-69F3-3A14-C497-7D529F56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70DA2-B634-5869-6FA3-EFCF8649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9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635D1-4F59-F9C6-EC0F-58BC1E8EB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A29BA-47C8-1D19-42AA-F9929F353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3D12D-58A5-8C9E-DF58-B29F750A0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43E06-CA0B-B449-66C7-FAE468F0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D086D-CED6-F611-91E6-6CD152E7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B356F-8F0E-56ED-C97C-7F693232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38AA-7A5B-EC86-C0BA-0CAC70C9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2A3B8-F83D-7336-92CA-895812315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8D19E-4A0F-D578-137A-197FEE512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A8F7F3-A3EF-C3B1-E9CA-8E1B8BB14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6ADB3-AE74-E955-DF50-B2924EB751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BB6EE3-0C8D-1C29-77EA-5FFA5E7F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4CBD74-1738-FE7A-E70C-BED49085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CE5144-5CE9-5988-9464-AE39E31E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6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E606-55B4-60E8-10DE-CDC77313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C9437-9C89-2E1F-55A3-05B1AC46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92CEE-C48F-A17E-409B-FD997EA0B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FE1FF-6DA1-59FB-31FA-F42F1B4F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4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79FE1E-244D-CF4A-E02A-9C030EDC2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142DBF-36AE-E25E-5870-63B94321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8DE13-3FE0-F886-06A3-E2CDB556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3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B70E5-5CAF-B6F0-FD86-F65C1EB8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0DE58-77F6-1DF8-24DC-68065655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99923-8460-1E6D-93BC-E93119475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22462-6B7E-A646-0ECB-9491EB70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2CF11-580B-9B38-F135-52C97A58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7D00-5EB7-C426-F819-8EC61DE4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2F866-598D-696F-336E-9A0DBEAFE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B17187-B921-53B9-4617-318FCEF6C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31B3D-C3B9-C3B9-00D7-2814857DC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B914B-D3F3-CEE4-FB46-02AD1B77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EF85F-C6F7-1339-645B-2B322412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C884A-B53F-EA6C-2C11-D4774849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3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A42925-9542-05FD-3EF8-6931EB7B8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28DDD-CBCD-F23B-C6D2-109610297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CE656-6AAC-2D79-B751-609B6AC2E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CBF4-3043-4619-97AD-A50ACACC1C20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15FED-141F-636C-C659-31EE143F6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2E477-5F73-6671-18F0-3F78B8D62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4D55-C68F-4D15-86AD-38EB3FBF9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2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E1B38-FFB8-0FE1-85FD-2394F80F9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53A85-83C2-5340-B1DA-F6A08ABF4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28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oup of people walking on a beach&#10;&#10;Description automatically generated">
            <a:extLst>
              <a:ext uri="{FF2B5EF4-FFF2-40B4-BE49-F238E27FC236}">
                <a16:creationId xmlns:a16="http://schemas.microsoft.com/office/drawing/2014/main" id="{0F77EFE4-8094-532E-5E67-0FFFA3F08F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91" r="2" b="2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02CD9-206A-284E-7F6E-B3A5E5322630}"/>
              </a:ext>
            </a:extLst>
          </p:cNvPr>
          <p:cNvSpPr txBox="1"/>
          <p:nvPr/>
        </p:nvSpPr>
        <p:spPr>
          <a:xfrm>
            <a:off x="464976" y="467762"/>
            <a:ext cx="5631024" cy="189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They Knew They Had Been With Jesus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BBCFDF-5A21-B028-F129-B42D1E7B4EEA}"/>
              </a:ext>
            </a:extLst>
          </p:cNvPr>
          <p:cNvSpPr txBox="1"/>
          <p:nvPr/>
        </p:nvSpPr>
        <p:spPr>
          <a:xfrm>
            <a:off x="464976" y="2452862"/>
            <a:ext cx="5631024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Their Confidence/Boldness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Untrained &amp; Uneducated Men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They Gave Glory to Jesus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92E07C-89A2-8CEE-D430-162AE2CC00C8}"/>
              </a:ext>
            </a:extLst>
          </p:cNvPr>
          <p:cNvCxnSpPr>
            <a:cxnSpLocks/>
          </p:cNvCxnSpPr>
          <p:nvPr/>
        </p:nvCxnSpPr>
        <p:spPr>
          <a:xfrm flipH="1">
            <a:off x="464976" y="2211355"/>
            <a:ext cx="48052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1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oup of people walking on a beach&#10;&#10;Description automatically generated">
            <a:extLst>
              <a:ext uri="{FF2B5EF4-FFF2-40B4-BE49-F238E27FC236}">
                <a16:creationId xmlns:a16="http://schemas.microsoft.com/office/drawing/2014/main" id="{0F77EFE4-8094-532E-5E67-0FFFA3F08F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91" r="2" b="2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02CD9-206A-284E-7F6E-B3A5E5322630}"/>
              </a:ext>
            </a:extLst>
          </p:cNvPr>
          <p:cNvSpPr txBox="1"/>
          <p:nvPr/>
        </p:nvSpPr>
        <p:spPr>
          <a:xfrm>
            <a:off x="464976" y="467762"/>
            <a:ext cx="5631024" cy="189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How Do We Spend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Time With Jesus?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BBCFDF-5A21-B028-F129-B42D1E7B4EEA}"/>
              </a:ext>
            </a:extLst>
          </p:cNvPr>
          <p:cNvSpPr txBox="1"/>
          <p:nvPr/>
        </p:nvSpPr>
        <p:spPr>
          <a:xfrm>
            <a:off x="464976" y="2452862"/>
            <a:ext cx="5631024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Be Trained and Educated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Constantly Communicate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92E07C-89A2-8CEE-D430-162AE2CC00C8}"/>
              </a:ext>
            </a:extLst>
          </p:cNvPr>
          <p:cNvCxnSpPr>
            <a:cxnSpLocks/>
          </p:cNvCxnSpPr>
          <p:nvPr/>
        </p:nvCxnSpPr>
        <p:spPr>
          <a:xfrm flipH="1">
            <a:off x="464976" y="2211355"/>
            <a:ext cx="48052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15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E1B38-FFB8-0FE1-85FD-2394F80F9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53A85-83C2-5340-B1DA-F6A08ABF4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3</cp:revision>
  <dcterms:created xsi:type="dcterms:W3CDTF">2023-09-09T17:31:36Z</dcterms:created>
  <dcterms:modified xsi:type="dcterms:W3CDTF">2023-09-09T19:19:42Z</dcterms:modified>
</cp:coreProperties>
</file>