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72" r:id="rId3"/>
  </p:sldMasterIdLst>
  <p:notesMasterIdLst>
    <p:notesMasterId r:id="rId12"/>
  </p:notesMasterIdLst>
  <p:handoutMasterIdLst>
    <p:handoutMasterId r:id="rId13"/>
  </p:handoutMasterIdLst>
  <p:sldIdLst>
    <p:sldId id="426" r:id="rId4"/>
    <p:sldId id="427" r:id="rId5"/>
    <p:sldId id="317" r:id="rId6"/>
    <p:sldId id="318" r:id="rId7"/>
    <p:sldId id="356" r:id="rId8"/>
    <p:sldId id="360" r:id="rId9"/>
    <p:sldId id="359" r:id="rId10"/>
    <p:sldId id="428"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88" d="100"/>
          <a:sy n="88" d="100"/>
        </p:scale>
        <p:origin x="1005" y="57"/>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43E08E59-A6BF-458D-8F5E-7AA1C8CD2961}"/>
    <pc:docChg chg="delSld">
      <pc:chgData name="College View church of Christ" userId="66daf72c15de8306" providerId="LiveId" clId="{43E08E59-A6BF-458D-8F5E-7AA1C8CD2961}" dt="2024-02-04T18:49:47.839" v="1" actId="47"/>
      <pc:docMkLst>
        <pc:docMk/>
      </pc:docMkLst>
      <pc:sldChg chg="del">
        <pc:chgData name="College View church of Christ" userId="66daf72c15de8306" providerId="LiveId" clId="{43E08E59-A6BF-458D-8F5E-7AA1C8CD2961}" dt="2024-02-02T15:09:29.935" v="0" actId="47"/>
        <pc:sldMkLst>
          <pc:docMk/>
          <pc:sldMk cId="4062550829" sldId="293"/>
        </pc:sldMkLst>
      </pc:sldChg>
      <pc:sldChg chg="del">
        <pc:chgData name="College View church of Christ" userId="66daf72c15de8306" providerId="LiveId" clId="{43E08E59-A6BF-458D-8F5E-7AA1C8CD2961}" dt="2024-02-02T15:09:29.935" v="0" actId="47"/>
        <pc:sldMkLst>
          <pc:docMk/>
          <pc:sldMk cId="2622737118" sldId="294"/>
        </pc:sldMkLst>
      </pc:sldChg>
      <pc:sldChg chg="del">
        <pc:chgData name="College View church of Christ" userId="66daf72c15de8306" providerId="LiveId" clId="{43E08E59-A6BF-458D-8F5E-7AA1C8CD2961}" dt="2024-02-02T15:09:29.935" v="0" actId="47"/>
        <pc:sldMkLst>
          <pc:docMk/>
          <pc:sldMk cId="2902725333" sldId="295"/>
        </pc:sldMkLst>
      </pc:sldChg>
      <pc:sldChg chg="del">
        <pc:chgData name="College View church of Christ" userId="66daf72c15de8306" providerId="LiveId" clId="{43E08E59-A6BF-458D-8F5E-7AA1C8CD2961}" dt="2024-02-02T15:09:29.935" v="0" actId="47"/>
        <pc:sldMkLst>
          <pc:docMk/>
          <pc:sldMk cId="998723103" sldId="296"/>
        </pc:sldMkLst>
      </pc:sldChg>
      <pc:sldChg chg="del">
        <pc:chgData name="College View church of Christ" userId="66daf72c15de8306" providerId="LiveId" clId="{43E08E59-A6BF-458D-8F5E-7AA1C8CD2961}" dt="2024-02-02T15:09:29.935" v="0" actId="47"/>
        <pc:sldMkLst>
          <pc:docMk/>
          <pc:sldMk cId="1310984354" sldId="297"/>
        </pc:sldMkLst>
      </pc:sldChg>
      <pc:sldChg chg="del">
        <pc:chgData name="College View church of Christ" userId="66daf72c15de8306" providerId="LiveId" clId="{43E08E59-A6BF-458D-8F5E-7AA1C8CD2961}" dt="2024-02-02T15:09:29.935" v="0" actId="47"/>
        <pc:sldMkLst>
          <pc:docMk/>
          <pc:sldMk cId="2755896211" sldId="298"/>
        </pc:sldMkLst>
      </pc:sldChg>
      <pc:sldChg chg="del">
        <pc:chgData name="College View church of Christ" userId="66daf72c15de8306" providerId="LiveId" clId="{43E08E59-A6BF-458D-8F5E-7AA1C8CD2961}" dt="2024-02-02T15:09:29.935" v="0" actId="47"/>
        <pc:sldMkLst>
          <pc:docMk/>
          <pc:sldMk cId="2465230592" sldId="299"/>
        </pc:sldMkLst>
      </pc:sldChg>
      <pc:sldChg chg="del">
        <pc:chgData name="College View church of Christ" userId="66daf72c15de8306" providerId="LiveId" clId="{43E08E59-A6BF-458D-8F5E-7AA1C8CD2961}" dt="2024-02-02T15:09:29.935" v="0" actId="47"/>
        <pc:sldMkLst>
          <pc:docMk/>
          <pc:sldMk cId="2900022586" sldId="300"/>
        </pc:sldMkLst>
      </pc:sldChg>
      <pc:sldChg chg="del">
        <pc:chgData name="College View church of Christ" userId="66daf72c15de8306" providerId="LiveId" clId="{43E08E59-A6BF-458D-8F5E-7AA1C8CD2961}" dt="2024-02-02T15:09:29.935" v="0" actId="47"/>
        <pc:sldMkLst>
          <pc:docMk/>
          <pc:sldMk cId="1673917792" sldId="301"/>
        </pc:sldMkLst>
      </pc:sldChg>
      <pc:sldChg chg="del">
        <pc:chgData name="College View church of Christ" userId="66daf72c15de8306" providerId="LiveId" clId="{43E08E59-A6BF-458D-8F5E-7AA1C8CD2961}" dt="2024-02-02T15:09:29.935" v="0" actId="47"/>
        <pc:sldMkLst>
          <pc:docMk/>
          <pc:sldMk cId="1738083869" sldId="302"/>
        </pc:sldMkLst>
      </pc:sldChg>
      <pc:sldChg chg="del">
        <pc:chgData name="College View church of Christ" userId="66daf72c15de8306" providerId="LiveId" clId="{43E08E59-A6BF-458D-8F5E-7AA1C8CD2961}" dt="2024-02-02T15:09:29.935" v="0" actId="47"/>
        <pc:sldMkLst>
          <pc:docMk/>
          <pc:sldMk cId="3942968457" sldId="303"/>
        </pc:sldMkLst>
      </pc:sldChg>
      <pc:sldChg chg="del">
        <pc:chgData name="College View church of Christ" userId="66daf72c15de8306" providerId="LiveId" clId="{43E08E59-A6BF-458D-8F5E-7AA1C8CD2961}" dt="2024-02-02T15:09:29.935" v="0" actId="47"/>
        <pc:sldMkLst>
          <pc:docMk/>
          <pc:sldMk cId="4268052211" sldId="304"/>
        </pc:sldMkLst>
      </pc:sldChg>
      <pc:sldChg chg="del">
        <pc:chgData name="College View church of Christ" userId="66daf72c15de8306" providerId="LiveId" clId="{43E08E59-A6BF-458D-8F5E-7AA1C8CD2961}" dt="2024-02-02T15:09:29.935" v="0" actId="47"/>
        <pc:sldMkLst>
          <pc:docMk/>
          <pc:sldMk cId="3141891551" sldId="305"/>
        </pc:sldMkLst>
      </pc:sldChg>
      <pc:sldChg chg="del">
        <pc:chgData name="College View church of Christ" userId="66daf72c15de8306" providerId="LiveId" clId="{43E08E59-A6BF-458D-8F5E-7AA1C8CD2961}" dt="2024-02-02T15:09:29.935" v="0" actId="47"/>
        <pc:sldMkLst>
          <pc:docMk/>
          <pc:sldMk cId="3487041927" sldId="306"/>
        </pc:sldMkLst>
      </pc:sldChg>
      <pc:sldChg chg="del">
        <pc:chgData name="College View church of Christ" userId="66daf72c15de8306" providerId="LiveId" clId="{43E08E59-A6BF-458D-8F5E-7AA1C8CD2961}" dt="2024-02-02T15:09:29.935" v="0" actId="47"/>
        <pc:sldMkLst>
          <pc:docMk/>
          <pc:sldMk cId="3290169916" sldId="307"/>
        </pc:sldMkLst>
      </pc:sldChg>
      <pc:sldChg chg="del">
        <pc:chgData name="College View church of Christ" userId="66daf72c15de8306" providerId="LiveId" clId="{43E08E59-A6BF-458D-8F5E-7AA1C8CD2961}" dt="2024-02-02T15:09:29.935" v="0" actId="47"/>
        <pc:sldMkLst>
          <pc:docMk/>
          <pc:sldMk cId="4148415470" sldId="308"/>
        </pc:sldMkLst>
      </pc:sldChg>
      <pc:sldChg chg="del">
        <pc:chgData name="College View church of Christ" userId="66daf72c15de8306" providerId="LiveId" clId="{43E08E59-A6BF-458D-8F5E-7AA1C8CD2961}" dt="2024-02-02T15:09:29.935" v="0" actId="47"/>
        <pc:sldMkLst>
          <pc:docMk/>
          <pc:sldMk cId="2790047333" sldId="309"/>
        </pc:sldMkLst>
      </pc:sldChg>
      <pc:sldChg chg="del">
        <pc:chgData name="College View church of Christ" userId="66daf72c15de8306" providerId="LiveId" clId="{43E08E59-A6BF-458D-8F5E-7AA1C8CD2961}" dt="2024-02-02T15:09:29.935" v="0" actId="47"/>
        <pc:sldMkLst>
          <pc:docMk/>
          <pc:sldMk cId="3455681325" sldId="310"/>
        </pc:sldMkLst>
      </pc:sldChg>
      <pc:sldChg chg="del">
        <pc:chgData name="College View church of Christ" userId="66daf72c15de8306" providerId="LiveId" clId="{43E08E59-A6BF-458D-8F5E-7AA1C8CD2961}" dt="2024-02-02T15:09:29.935" v="0" actId="47"/>
        <pc:sldMkLst>
          <pc:docMk/>
          <pc:sldMk cId="2675455264" sldId="311"/>
        </pc:sldMkLst>
      </pc:sldChg>
      <pc:sldChg chg="del">
        <pc:chgData name="College View church of Christ" userId="66daf72c15de8306" providerId="LiveId" clId="{43E08E59-A6BF-458D-8F5E-7AA1C8CD2961}" dt="2024-02-02T15:09:29.935" v="0" actId="47"/>
        <pc:sldMkLst>
          <pc:docMk/>
          <pc:sldMk cId="580927742" sldId="312"/>
        </pc:sldMkLst>
      </pc:sldChg>
      <pc:sldChg chg="del">
        <pc:chgData name="College View church of Christ" userId="66daf72c15de8306" providerId="LiveId" clId="{43E08E59-A6BF-458D-8F5E-7AA1C8CD2961}" dt="2024-02-02T15:09:29.935" v="0" actId="47"/>
        <pc:sldMkLst>
          <pc:docMk/>
          <pc:sldMk cId="2061839805" sldId="313"/>
        </pc:sldMkLst>
      </pc:sldChg>
      <pc:sldChg chg="del">
        <pc:chgData name="College View church of Christ" userId="66daf72c15de8306" providerId="LiveId" clId="{43E08E59-A6BF-458D-8F5E-7AA1C8CD2961}" dt="2024-02-02T15:09:29.935" v="0" actId="47"/>
        <pc:sldMkLst>
          <pc:docMk/>
          <pc:sldMk cId="205995859" sldId="314"/>
        </pc:sldMkLst>
      </pc:sldChg>
      <pc:sldChg chg="del">
        <pc:chgData name="College View church of Christ" userId="66daf72c15de8306" providerId="LiveId" clId="{43E08E59-A6BF-458D-8F5E-7AA1C8CD2961}" dt="2024-02-02T15:09:29.935" v="0" actId="47"/>
        <pc:sldMkLst>
          <pc:docMk/>
          <pc:sldMk cId="3908705365" sldId="315"/>
        </pc:sldMkLst>
      </pc:sldChg>
      <pc:sldChg chg="del">
        <pc:chgData name="College View church of Christ" userId="66daf72c15de8306" providerId="LiveId" clId="{43E08E59-A6BF-458D-8F5E-7AA1C8CD2961}" dt="2024-02-02T15:09:29.935" v="0" actId="47"/>
        <pc:sldMkLst>
          <pc:docMk/>
          <pc:sldMk cId="211364398" sldId="316"/>
        </pc:sldMkLst>
      </pc:sldChg>
      <pc:sldChg chg="del">
        <pc:chgData name="College View church of Christ" userId="66daf72c15de8306" providerId="LiveId" clId="{43E08E59-A6BF-458D-8F5E-7AA1C8CD2961}" dt="2024-02-04T18:49:47.839" v="1" actId="47"/>
        <pc:sldMkLst>
          <pc:docMk/>
          <pc:sldMk cId="158229566" sldId="319"/>
        </pc:sldMkLst>
      </pc:sldChg>
      <pc:sldChg chg="del">
        <pc:chgData name="College View church of Christ" userId="66daf72c15de8306" providerId="LiveId" clId="{43E08E59-A6BF-458D-8F5E-7AA1C8CD2961}" dt="2024-02-04T18:49:47.839" v="1" actId="47"/>
        <pc:sldMkLst>
          <pc:docMk/>
          <pc:sldMk cId="4163739773" sldId="320"/>
        </pc:sldMkLst>
      </pc:sldChg>
      <pc:sldChg chg="del">
        <pc:chgData name="College View church of Christ" userId="66daf72c15de8306" providerId="LiveId" clId="{43E08E59-A6BF-458D-8F5E-7AA1C8CD2961}" dt="2024-02-04T18:49:47.839" v="1" actId="47"/>
        <pc:sldMkLst>
          <pc:docMk/>
          <pc:sldMk cId="931746739" sldId="321"/>
        </pc:sldMkLst>
      </pc:sldChg>
      <pc:sldChg chg="del">
        <pc:chgData name="College View church of Christ" userId="66daf72c15de8306" providerId="LiveId" clId="{43E08E59-A6BF-458D-8F5E-7AA1C8CD2961}" dt="2024-02-04T18:49:47.839" v="1" actId="47"/>
        <pc:sldMkLst>
          <pc:docMk/>
          <pc:sldMk cId="1432311477" sldId="322"/>
        </pc:sldMkLst>
      </pc:sldChg>
      <pc:sldChg chg="del">
        <pc:chgData name="College View church of Christ" userId="66daf72c15de8306" providerId="LiveId" clId="{43E08E59-A6BF-458D-8F5E-7AA1C8CD2961}" dt="2024-02-04T18:49:47.839" v="1" actId="47"/>
        <pc:sldMkLst>
          <pc:docMk/>
          <pc:sldMk cId="1871462093" sldId="323"/>
        </pc:sldMkLst>
      </pc:sldChg>
      <pc:sldChg chg="del">
        <pc:chgData name="College View church of Christ" userId="66daf72c15de8306" providerId="LiveId" clId="{43E08E59-A6BF-458D-8F5E-7AA1C8CD2961}" dt="2024-02-04T18:49:47.839" v="1" actId="47"/>
        <pc:sldMkLst>
          <pc:docMk/>
          <pc:sldMk cId="3013494702" sldId="324"/>
        </pc:sldMkLst>
      </pc:sldChg>
      <pc:sldChg chg="del">
        <pc:chgData name="College View church of Christ" userId="66daf72c15de8306" providerId="LiveId" clId="{43E08E59-A6BF-458D-8F5E-7AA1C8CD2961}" dt="2024-02-02T15:09:29.935" v="0" actId="47"/>
        <pc:sldMkLst>
          <pc:docMk/>
          <pc:sldMk cId="3154273664" sldId="325"/>
        </pc:sldMkLst>
      </pc:sldChg>
      <pc:sldChg chg="del">
        <pc:chgData name="College View church of Christ" userId="66daf72c15de8306" providerId="LiveId" clId="{43E08E59-A6BF-458D-8F5E-7AA1C8CD2961}" dt="2024-02-04T18:49:47.839" v="1" actId="47"/>
        <pc:sldMkLst>
          <pc:docMk/>
          <pc:sldMk cId="2918378147" sldId="326"/>
        </pc:sldMkLst>
      </pc:sldChg>
      <pc:sldChg chg="del">
        <pc:chgData name="College View church of Christ" userId="66daf72c15de8306" providerId="LiveId" clId="{43E08E59-A6BF-458D-8F5E-7AA1C8CD2961}" dt="2024-02-04T18:49:47.839" v="1" actId="47"/>
        <pc:sldMkLst>
          <pc:docMk/>
          <pc:sldMk cId="2278033119" sldId="327"/>
        </pc:sldMkLst>
      </pc:sldChg>
      <pc:sldChg chg="del">
        <pc:chgData name="College View church of Christ" userId="66daf72c15de8306" providerId="LiveId" clId="{43E08E59-A6BF-458D-8F5E-7AA1C8CD2961}" dt="2024-02-04T18:49:47.839" v="1" actId="47"/>
        <pc:sldMkLst>
          <pc:docMk/>
          <pc:sldMk cId="2154284411" sldId="328"/>
        </pc:sldMkLst>
      </pc:sldChg>
      <pc:sldChg chg="del">
        <pc:chgData name="College View church of Christ" userId="66daf72c15de8306" providerId="LiveId" clId="{43E08E59-A6BF-458D-8F5E-7AA1C8CD2961}" dt="2024-02-04T18:49:47.839" v="1" actId="47"/>
        <pc:sldMkLst>
          <pc:docMk/>
          <pc:sldMk cId="3636291616" sldId="329"/>
        </pc:sldMkLst>
      </pc:sldChg>
      <pc:sldChg chg="del">
        <pc:chgData name="College View church of Christ" userId="66daf72c15de8306" providerId="LiveId" clId="{43E08E59-A6BF-458D-8F5E-7AA1C8CD2961}" dt="2024-02-04T18:49:47.839" v="1" actId="47"/>
        <pc:sldMkLst>
          <pc:docMk/>
          <pc:sldMk cId="352924900" sldId="330"/>
        </pc:sldMkLst>
      </pc:sldChg>
      <pc:sldChg chg="del">
        <pc:chgData name="College View church of Christ" userId="66daf72c15de8306" providerId="LiveId" clId="{43E08E59-A6BF-458D-8F5E-7AA1C8CD2961}" dt="2024-02-04T18:49:47.839" v="1" actId="47"/>
        <pc:sldMkLst>
          <pc:docMk/>
          <pc:sldMk cId="4224355011" sldId="331"/>
        </pc:sldMkLst>
      </pc:sldChg>
      <pc:sldChg chg="del">
        <pc:chgData name="College View church of Christ" userId="66daf72c15de8306" providerId="LiveId" clId="{43E08E59-A6BF-458D-8F5E-7AA1C8CD2961}" dt="2024-02-02T15:09:29.935" v="0" actId="47"/>
        <pc:sldMkLst>
          <pc:docMk/>
          <pc:sldMk cId="2163761448" sldId="332"/>
        </pc:sldMkLst>
      </pc:sldChg>
      <pc:sldChg chg="del">
        <pc:chgData name="College View church of Christ" userId="66daf72c15de8306" providerId="LiveId" clId="{43E08E59-A6BF-458D-8F5E-7AA1C8CD2961}" dt="2024-02-02T15:09:29.935" v="0" actId="47"/>
        <pc:sldMkLst>
          <pc:docMk/>
          <pc:sldMk cId="2657035824" sldId="335"/>
        </pc:sldMkLst>
      </pc:sldChg>
      <pc:sldChg chg="del">
        <pc:chgData name="College View church of Christ" userId="66daf72c15de8306" providerId="LiveId" clId="{43E08E59-A6BF-458D-8F5E-7AA1C8CD2961}" dt="2024-02-02T15:09:29.935" v="0" actId="47"/>
        <pc:sldMkLst>
          <pc:docMk/>
          <pc:sldMk cId="1884416125" sldId="338"/>
        </pc:sldMkLst>
      </pc:sldChg>
      <pc:sldChg chg="del">
        <pc:chgData name="College View church of Christ" userId="66daf72c15de8306" providerId="LiveId" clId="{43E08E59-A6BF-458D-8F5E-7AA1C8CD2961}" dt="2024-02-02T15:09:29.935" v="0" actId="47"/>
        <pc:sldMkLst>
          <pc:docMk/>
          <pc:sldMk cId="1615252282" sldId="339"/>
        </pc:sldMkLst>
      </pc:sldChg>
      <pc:sldChg chg="del">
        <pc:chgData name="College View church of Christ" userId="66daf72c15de8306" providerId="LiveId" clId="{43E08E59-A6BF-458D-8F5E-7AA1C8CD2961}" dt="2024-02-02T15:09:29.935" v="0" actId="47"/>
        <pc:sldMkLst>
          <pc:docMk/>
          <pc:sldMk cId="2205388860" sldId="340"/>
        </pc:sldMkLst>
      </pc:sldChg>
      <pc:sldChg chg="del">
        <pc:chgData name="College View church of Christ" userId="66daf72c15de8306" providerId="LiveId" clId="{43E08E59-A6BF-458D-8F5E-7AA1C8CD2961}" dt="2024-02-02T15:09:29.935" v="0" actId="47"/>
        <pc:sldMkLst>
          <pc:docMk/>
          <pc:sldMk cId="3493876857" sldId="341"/>
        </pc:sldMkLst>
      </pc:sldChg>
      <pc:sldChg chg="del">
        <pc:chgData name="College View church of Christ" userId="66daf72c15de8306" providerId="LiveId" clId="{43E08E59-A6BF-458D-8F5E-7AA1C8CD2961}" dt="2024-02-02T15:09:29.935" v="0" actId="47"/>
        <pc:sldMkLst>
          <pc:docMk/>
          <pc:sldMk cId="2267327444" sldId="342"/>
        </pc:sldMkLst>
      </pc:sldChg>
      <pc:sldChg chg="del">
        <pc:chgData name="College View church of Christ" userId="66daf72c15de8306" providerId="LiveId" clId="{43E08E59-A6BF-458D-8F5E-7AA1C8CD2961}" dt="2024-02-02T15:09:29.935" v="0" actId="47"/>
        <pc:sldMkLst>
          <pc:docMk/>
          <pc:sldMk cId="3344460250" sldId="344"/>
        </pc:sldMkLst>
      </pc:sldChg>
      <pc:sldChg chg="del">
        <pc:chgData name="College View church of Christ" userId="66daf72c15de8306" providerId="LiveId" clId="{43E08E59-A6BF-458D-8F5E-7AA1C8CD2961}" dt="2024-02-02T15:09:29.935" v="0" actId="47"/>
        <pc:sldMkLst>
          <pc:docMk/>
          <pc:sldMk cId="3613156344" sldId="346"/>
        </pc:sldMkLst>
      </pc:sldChg>
      <pc:sldChg chg="del">
        <pc:chgData name="College View church of Christ" userId="66daf72c15de8306" providerId="LiveId" clId="{43E08E59-A6BF-458D-8F5E-7AA1C8CD2961}" dt="2024-02-02T15:09:29.935" v="0" actId="47"/>
        <pc:sldMkLst>
          <pc:docMk/>
          <pc:sldMk cId="3060482697" sldId="347"/>
        </pc:sldMkLst>
      </pc:sldChg>
      <pc:sldChg chg="del">
        <pc:chgData name="College View church of Christ" userId="66daf72c15de8306" providerId="LiveId" clId="{43E08E59-A6BF-458D-8F5E-7AA1C8CD2961}" dt="2024-02-02T15:09:29.935" v="0" actId="47"/>
        <pc:sldMkLst>
          <pc:docMk/>
          <pc:sldMk cId="4140486084" sldId="348"/>
        </pc:sldMkLst>
      </pc:sldChg>
      <pc:sldChg chg="del">
        <pc:chgData name="College View church of Christ" userId="66daf72c15de8306" providerId="LiveId" clId="{43E08E59-A6BF-458D-8F5E-7AA1C8CD2961}" dt="2024-02-02T15:09:29.935" v="0" actId="47"/>
        <pc:sldMkLst>
          <pc:docMk/>
          <pc:sldMk cId="1429503391" sldId="349"/>
        </pc:sldMkLst>
      </pc:sldChg>
      <pc:sldChg chg="del">
        <pc:chgData name="College View church of Christ" userId="66daf72c15de8306" providerId="LiveId" clId="{43E08E59-A6BF-458D-8F5E-7AA1C8CD2961}" dt="2024-02-02T15:09:29.935" v="0" actId="47"/>
        <pc:sldMkLst>
          <pc:docMk/>
          <pc:sldMk cId="2482039866" sldId="350"/>
        </pc:sldMkLst>
      </pc:sldChg>
      <pc:sldChg chg="del">
        <pc:chgData name="College View church of Christ" userId="66daf72c15de8306" providerId="LiveId" clId="{43E08E59-A6BF-458D-8F5E-7AA1C8CD2961}" dt="2024-02-02T15:09:29.935" v="0" actId="47"/>
        <pc:sldMkLst>
          <pc:docMk/>
          <pc:sldMk cId="292944286" sldId="351"/>
        </pc:sldMkLst>
      </pc:sldChg>
      <pc:sldChg chg="del">
        <pc:chgData name="College View church of Christ" userId="66daf72c15de8306" providerId="LiveId" clId="{43E08E59-A6BF-458D-8F5E-7AA1C8CD2961}" dt="2024-02-02T15:09:29.935" v="0" actId="47"/>
        <pc:sldMkLst>
          <pc:docMk/>
          <pc:sldMk cId="2166431789" sldId="352"/>
        </pc:sldMkLst>
      </pc:sldChg>
      <pc:sldChg chg="del">
        <pc:chgData name="College View church of Christ" userId="66daf72c15de8306" providerId="LiveId" clId="{43E08E59-A6BF-458D-8F5E-7AA1C8CD2961}" dt="2024-02-02T15:09:29.935" v="0" actId="47"/>
        <pc:sldMkLst>
          <pc:docMk/>
          <pc:sldMk cId="2453651259" sldId="353"/>
        </pc:sldMkLst>
      </pc:sldChg>
      <pc:sldChg chg="del">
        <pc:chgData name="College View church of Christ" userId="66daf72c15de8306" providerId="LiveId" clId="{43E08E59-A6BF-458D-8F5E-7AA1C8CD2961}" dt="2024-02-02T15:09:29.935" v="0" actId="47"/>
        <pc:sldMkLst>
          <pc:docMk/>
          <pc:sldMk cId="4065150920" sldId="354"/>
        </pc:sldMkLst>
      </pc:sldChg>
      <pc:sldChg chg="del">
        <pc:chgData name="College View church of Christ" userId="66daf72c15de8306" providerId="LiveId" clId="{43E08E59-A6BF-458D-8F5E-7AA1C8CD2961}" dt="2024-02-02T15:09:29.935" v="0" actId="47"/>
        <pc:sldMkLst>
          <pc:docMk/>
          <pc:sldMk cId="2864065293" sldId="355"/>
        </pc:sldMkLst>
      </pc:sldChg>
      <pc:sldChg chg="del">
        <pc:chgData name="College View church of Christ" userId="66daf72c15de8306" providerId="LiveId" clId="{43E08E59-A6BF-458D-8F5E-7AA1C8CD2961}" dt="2024-02-04T18:49:47.839" v="1" actId="47"/>
        <pc:sldMkLst>
          <pc:docMk/>
          <pc:sldMk cId="3490741450" sldId="361"/>
        </pc:sldMkLst>
      </pc:sldChg>
      <pc:sldChg chg="del">
        <pc:chgData name="College View church of Christ" userId="66daf72c15de8306" providerId="LiveId" clId="{43E08E59-A6BF-458D-8F5E-7AA1C8CD2961}" dt="2024-02-04T18:49:47.839" v="1" actId="47"/>
        <pc:sldMkLst>
          <pc:docMk/>
          <pc:sldMk cId="1326340786" sldId="362"/>
        </pc:sldMkLst>
      </pc:sldChg>
      <pc:sldChg chg="del">
        <pc:chgData name="College View church of Christ" userId="66daf72c15de8306" providerId="LiveId" clId="{43E08E59-A6BF-458D-8F5E-7AA1C8CD2961}" dt="2024-02-04T18:49:47.839" v="1" actId="47"/>
        <pc:sldMkLst>
          <pc:docMk/>
          <pc:sldMk cId="1519993410" sldId="363"/>
        </pc:sldMkLst>
      </pc:sldChg>
      <pc:sldChg chg="del">
        <pc:chgData name="College View church of Christ" userId="66daf72c15de8306" providerId="LiveId" clId="{43E08E59-A6BF-458D-8F5E-7AA1C8CD2961}" dt="2024-02-04T18:49:47.839" v="1" actId="47"/>
        <pc:sldMkLst>
          <pc:docMk/>
          <pc:sldMk cId="643120319" sldId="364"/>
        </pc:sldMkLst>
      </pc:sldChg>
      <pc:sldChg chg="del">
        <pc:chgData name="College View church of Christ" userId="66daf72c15de8306" providerId="LiveId" clId="{43E08E59-A6BF-458D-8F5E-7AA1C8CD2961}" dt="2024-02-04T18:49:47.839" v="1" actId="47"/>
        <pc:sldMkLst>
          <pc:docMk/>
          <pc:sldMk cId="3738774363" sldId="367"/>
        </pc:sldMkLst>
      </pc:sldChg>
      <pc:sldChg chg="del">
        <pc:chgData name="College View church of Christ" userId="66daf72c15de8306" providerId="LiveId" clId="{43E08E59-A6BF-458D-8F5E-7AA1C8CD2961}" dt="2024-02-04T18:49:47.839" v="1" actId="47"/>
        <pc:sldMkLst>
          <pc:docMk/>
          <pc:sldMk cId="2792398166" sldId="368"/>
        </pc:sldMkLst>
      </pc:sldChg>
      <pc:sldChg chg="del">
        <pc:chgData name="College View church of Christ" userId="66daf72c15de8306" providerId="LiveId" clId="{43E08E59-A6BF-458D-8F5E-7AA1C8CD2961}" dt="2024-02-04T18:49:47.839" v="1" actId="47"/>
        <pc:sldMkLst>
          <pc:docMk/>
          <pc:sldMk cId="4061118265" sldId="372"/>
        </pc:sldMkLst>
      </pc:sldChg>
      <pc:sldChg chg="del">
        <pc:chgData name="College View church of Christ" userId="66daf72c15de8306" providerId="LiveId" clId="{43E08E59-A6BF-458D-8F5E-7AA1C8CD2961}" dt="2024-02-04T18:49:47.839" v="1" actId="47"/>
        <pc:sldMkLst>
          <pc:docMk/>
          <pc:sldMk cId="1958092973" sldId="373"/>
        </pc:sldMkLst>
      </pc:sldChg>
      <pc:sldChg chg="del">
        <pc:chgData name="College View church of Christ" userId="66daf72c15de8306" providerId="LiveId" clId="{43E08E59-A6BF-458D-8F5E-7AA1C8CD2961}" dt="2024-02-04T18:49:47.839" v="1" actId="47"/>
        <pc:sldMkLst>
          <pc:docMk/>
          <pc:sldMk cId="3321143695" sldId="382"/>
        </pc:sldMkLst>
      </pc:sldChg>
      <pc:sldChg chg="del">
        <pc:chgData name="College View church of Christ" userId="66daf72c15de8306" providerId="LiveId" clId="{43E08E59-A6BF-458D-8F5E-7AA1C8CD2961}" dt="2024-02-04T18:49:47.839" v="1" actId="47"/>
        <pc:sldMkLst>
          <pc:docMk/>
          <pc:sldMk cId="674662662" sldId="383"/>
        </pc:sldMkLst>
      </pc:sldChg>
      <pc:sldChg chg="del">
        <pc:chgData name="College View church of Christ" userId="66daf72c15de8306" providerId="LiveId" clId="{43E08E59-A6BF-458D-8F5E-7AA1C8CD2961}" dt="2024-02-04T18:49:47.839" v="1" actId="47"/>
        <pc:sldMkLst>
          <pc:docMk/>
          <pc:sldMk cId="1504183633" sldId="384"/>
        </pc:sldMkLst>
      </pc:sldChg>
      <pc:sldChg chg="del">
        <pc:chgData name="College View church of Christ" userId="66daf72c15de8306" providerId="LiveId" clId="{43E08E59-A6BF-458D-8F5E-7AA1C8CD2961}" dt="2024-02-04T18:49:47.839" v="1" actId="47"/>
        <pc:sldMkLst>
          <pc:docMk/>
          <pc:sldMk cId="659373032" sldId="385"/>
        </pc:sldMkLst>
      </pc:sldChg>
      <pc:sldChg chg="del">
        <pc:chgData name="College View church of Christ" userId="66daf72c15de8306" providerId="LiveId" clId="{43E08E59-A6BF-458D-8F5E-7AA1C8CD2961}" dt="2024-02-04T18:49:47.839" v="1" actId="47"/>
        <pc:sldMkLst>
          <pc:docMk/>
          <pc:sldMk cId="819138961" sldId="387"/>
        </pc:sldMkLst>
      </pc:sldChg>
      <pc:sldChg chg="del">
        <pc:chgData name="College View church of Christ" userId="66daf72c15de8306" providerId="LiveId" clId="{43E08E59-A6BF-458D-8F5E-7AA1C8CD2961}" dt="2024-02-04T18:49:47.839" v="1" actId="47"/>
        <pc:sldMkLst>
          <pc:docMk/>
          <pc:sldMk cId="1179317486" sldId="388"/>
        </pc:sldMkLst>
      </pc:sldChg>
      <pc:sldChg chg="del">
        <pc:chgData name="College View church of Christ" userId="66daf72c15de8306" providerId="LiveId" clId="{43E08E59-A6BF-458D-8F5E-7AA1C8CD2961}" dt="2024-02-04T18:49:47.839" v="1" actId="47"/>
        <pc:sldMkLst>
          <pc:docMk/>
          <pc:sldMk cId="1124010511" sldId="389"/>
        </pc:sldMkLst>
      </pc:sldChg>
      <pc:sldChg chg="del">
        <pc:chgData name="College View church of Christ" userId="66daf72c15de8306" providerId="LiveId" clId="{43E08E59-A6BF-458D-8F5E-7AA1C8CD2961}" dt="2024-02-04T18:49:47.839" v="1" actId="47"/>
        <pc:sldMkLst>
          <pc:docMk/>
          <pc:sldMk cId="3201380520" sldId="390"/>
        </pc:sldMkLst>
      </pc:sldChg>
      <pc:sldChg chg="del">
        <pc:chgData name="College View church of Christ" userId="66daf72c15de8306" providerId="LiveId" clId="{43E08E59-A6BF-458D-8F5E-7AA1C8CD2961}" dt="2024-02-04T18:49:47.839" v="1" actId="47"/>
        <pc:sldMkLst>
          <pc:docMk/>
          <pc:sldMk cId="2521463953" sldId="391"/>
        </pc:sldMkLst>
      </pc:sldChg>
      <pc:sldChg chg="del">
        <pc:chgData name="College View church of Christ" userId="66daf72c15de8306" providerId="LiveId" clId="{43E08E59-A6BF-458D-8F5E-7AA1C8CD2961}" dt="2024-02-04T18:49:47.839" v="1" actId="47"/>
        <pc:sldMkLst>
          <pc:docMk/>
          <pc:sldMk cId="373107476" sldId="392"/>
        </pc:sldMkLst>
      </pc:sldChg>
      <pc:sldChg chg="del">
        <pc:chgData name="College View church of Christ" userId="66daf72c15de8306" providerId="LiveId" clId="{43E08E59-A6BF-458D-8F5E-7AA1C8CD2961}" dt="2024-02-04T18:49:47.839" v="1" actId="47"/>
        <pc:sldMkLst>
          <pc:docMk/>
          <pc:sldMk cId="2456884815" sldId="393"/>
        </pc:sldMkLst>
      </pc:sldChg>
      <pc:sldChg chg="del">
        <pc:chgData name="College View church of Christ" userId="66daf72c15de8306" providerId="LiveId" clId="{43E08E59-A6BF-458D-8F5E-7AA1C8CD2961}" dt="2024-02-04T18:49:47.839" v="1" actId="47"/>
        <pc:sldMkLst>
          <pc:docMk/>
          <pc:sldMk cId="1325172255" sldId="394"/>
        </pc:sldMkLst>
      </pc:sldChg>
      <pc:sldChg chg="del">
        <pc:chgData name="College View church of Christ" userId="66daf72c15de8306" providerId="LiveId" clId="{43E08E59-A6BF-458D-8F5E-7AA1C8CD2961}" dt="2024-02-04T18:49:47.839" v="1" actId="47"/>
        <pc:sldMkLst>
          <pc:docMk/>
          <pc:sldMk cId="376347199" sldId="395"/>
        </pc:sldMkLst>
      </pc:sldChg>
      <pc:sldChg chg="del">
        <pc:chgData name="College View church of Christ" userId="66daf72c15de8306" providerId="LiveId" clId="{43E08E59-A6BF-458D-8F5E-7AA1C8CD2961}" dt="2024-02-04T18:49:47.839" v="1" actId="47"/>
        <pc:sldMkLst>
          <pc:docMk/>
          <pc:sldMk cId="4046785505" sldId="396"/>
        </pc:sldMkLst>
      </pc:sldChg>
      <pc:sldChg chg="del">
        <pc:chgData name="College View church of Christ" userId="66daf72c15de8306" providerId="LiveId" clId="{43E08E59-A6BF-458D-8F5E-7AA1C8CD2961}" dt="2024-02-04T18:49:47.839" v="1" actId="47"/>
        <pc:sldMkLst>
          <pc:docMk/>
          <pc:sldMk cId="3240603636" sldId="397"/>
        </pc:sldMkLst>
      </pc:sldChg>
      <pc:sldChg chg="del">
        <pc:chgData name="College View church of Christ" userId="66daf72c15de8306" providerId="LiveId" clId="{43E08E59-A6BF-458D-8F5E-7AA1C8CD2961}" dt="2024-02-02T15:09:29.935" v="0" actId="47"/>
        <pc:sldMkLst>
          <pc:docMk/>
          <pc:sldMk cId="961591322" sldId="398"/>
        </pc:sldMkLst>
      </pc:sldChg>
      <pc:sldChg chg="del">
        <pc:chgData name="College View church of Christ" userId="66daf72c15de8306" providerId="LiveId" clId="{43E08E59-A6BF-458D-8F5E-7AA1C8CD2961}" dt="2024-02-02T15:09:29.935" v="0" actId="47"/>
        <pc:sldMkLst>
          <pc:docMk/>
          <pc:sldMk cId="541183607" sldId="399"/>
        </pc:sldMkLst>
      </pc:sldChg>
      <pc:sldChg chg="del">
        <pc:chgData name="College View church of Christ" userId="66daf72c15de8306" providerId="LiveId" clId="{43E08E59-A6BF-458D-8F5E-7AA1C8CD2961}" dt="2024-02-02T15:09:29.935" v="0" actId="47"/>
        <pc:sldMkLst>
          <pc:docMk/>
          <pc:sldMk cId="197913999" sldId="400"/>
        </pc:sldMkLst>
      </pc:sldChg>
      <pc:sldChg chg="del">
        <pc:chgData name="College View church of Christ" userId="66daf72c15de8306" providerId="LiveId" clId="{43E08E59-A6BF-458D-8F5E-7AA1C8CD2961}" dt="2024-02-02T15:09:29.935" v="0" actId="47"/>
        <pc:sldMkLst>
          <pc:docMk/>
          <pc:sldMk cId="891128919" sldId="401"/>
        </pc:sldMkLst>
      </pc:sldChg>
      <pc:sldChg chg="del">
        <pc:chgData name="College View church of Christ" userId="66daf72c15de8306" providerId="LiveId" clId="{43E08E59-A6BF-458D-8F5E-7AA1C8CD2961}" dt="2024-02-02T15:09:29.935" v="0" actId="47"/>
        <pc:sldMkLst>
          <pc:docMk/>
          <pc:sldMk cId="3898009012" sldId="402"/>
        </pc:sldMkLst>
      </pc:sldChg>
      <pc:sldChg chg="del">
        <pc:chgData name="College View church of Christ" userId="66daf72c15de8306" providerId="LiveId" clId="{43E08E59-A6BF-458D-8F5E-7AA1C8CD2961}" dt="2024-02-02T15:09:29.935" v="0" actId="47"/>
        <pc:sldMkLst>
          <pc:docMk/>
          <pc:sldMk cId="2290747347" sldId="403"/>
        </pc:sldMkLst>
      </pc:sldChg>
      <pc:sldChg chg="del">
        <pc:chgData name="College View church of Christ" userId="66daf72c15de8306" providerId="LiveId" clId="{43E08E59-A6BF-458D-8F5E-7AA1C8CD2961}" dt="2024-02-02T15:09:29.935" v="0" actId="47"/>
        <pc:sldMkLst>
          <pc:docMk/>
          <pc:sldMk cId="501418507" sldId="404"/>
        </pc:sldMkLst>
      </pc:sldChg>
      <pc:sldChg chg="del">
        <pc:chgData name="College View church of Christ" userId="66daf72c15de8306" providerId="LiveId" clId="{43E08E59-A6BF-458D-8F5E-7AA1C8CD2961}" dt="2024-02-02T15:09:29.935" v="0" actId="47"/>
        <pc:sldMkLst>
          <pc:docMk/>
          <pc:sldMk cId="2014229607" sldId="405"/>
        </pc:sldMkLst>
      </pc:sldChg>
      <pc:sldChg chg="del">
        <pc:chgData name="College View church of Christ" userId="66daf72c15de8306" providerId="LiveId" clId="{43E08E59-A6BF-458D-8F5E-7AA1C8CD2961}" dt="2024-02-02T15:09:29.935" v="0" actId="47"/>
        <pc:sldMkLst>
          <pc:docMk/>
          <pc:sldMk cId="354295987" sldId="406"/>
        </pc:sldMkLst>
      </pc:sldChg>
      <pc:sldChg chg="del">
        <pc:chgData name="College View church of Christ" userId="66daf72c15de8306" providerId="LiveId" clId="{43E08E59-A6BF-458D-8F5E-7AA1C8CD2961}" dt="2024-02-02T15:09:29.935" v="0" actId="47"/>
        <pc:sldMkLst>
          <pc:docMk/>
          <pc:sldMk cId="2457810240" sldId="407"/>
        </pc:sldMkLst>
      </pc:sldChg>
      <pc:sldChg chg="del">
        <pc:chgData name="College View church of Christ" userId="66daf72c15de8306" providerId="LiveId" clId="{43E08E59-A6BF-458D-8F5E-7AA1C8CD2961}" dt="2024-02-02T15:09:29.935" v="0" actId="47"/>
        <pc:sldMkLst>
          <pc:docMk/>
          <pc:sldMk cId="1451758874" sldId="408"/>
        </pc:sldMkLst>
      </pc:sldChg>
      <pc:sldChg chg="del">
        <pc:chgData name="College View church of Christ" userId="66daf72c15de8306" providerId="LiveId" clId="{43E08E59-A6BF-458D-8F5E-7AA1C8CD2961}" dt="2024-02-02T15:09:29.935" v="0" actId="47"/>
        <pc:sldMkLst>
          <pc:docMk/>
          <pc:sldMk cId="2895308116" sldId="409"/>
        </pc:sldMkLst>
      </pc:sldChg>
      <pc:sldChg chg="del">
        <pc:chgData name="College View church of Christ" userId="66daf72c15de8306" providerId="LiveId" clId="{43E08E59-A6BF-458D-8F5E-7AA1C8CD2961}" dt="2024-02-02T15:09:29.935" v="0" actId="47"/>
        <pc:sldMkLst>
          <pc:docMk/>
          <pc:sldMk cId="2285129748" sldId="410"/>
        </pc:sldMkLst>
      </pc:sldChg>
      <pc:sldChg chg="del">
        <pc:chgData name="College View church of Christ" userId="66daf72c15de8306" providerId="LiveId" clId="{43E08E59-A6BF-458D-8F5E-7AA1C8CD2961}" dt="2024-02-02T15:09:29.935" v="0" actId="47"/>
        <pc:sldMkLst>
          <pc:docMk/>
          <pc:sldMk cId="4259937373" sldId="411"/>
        </pc:sldMkLst>
      </pc:sldChg>
      <pc:sldChg chg="del">
        <pc:chgData name="College View church of Christ" userId="66daf72c15de8306" providerId="LiveId" clId="{43E08E59-A6BF-458D-8F5E-7AA1C8CD2961}" dt="2024-02-02T15:09:29.935" v="0" actId="47"/>
        <pc:sldMkLst>
          <pc:docMk/>
          <pc:sldMk cId="2542998120" sldId="412"/>
        </pc:sldMkLst>
      </pc:sldChg>
      <pc:sldChg chg="del">
        <pc:chgData name="College View church of Christ" userId="66daf72c15de8306" providerId="LiveId" clId="{43E08E59-A6BF-458D-8F5E-7AA1C8CD2961}" dt="2024-02-02T15:09:29.935" v="0" actId="47"/>
        <pc:sldMkLst>
          <pc:docMk/>
          <pc:sldMk cId="1417369987" sldId="413"/>
        </pc:sldMkLst>
      </pc:sldChg>
      <pc:sldChg chg="del">
        <pc:chgData name="College View church of Christ" userId="66daf72c15de8306" providerId="LiveId" clId="{43E08E59-A6BF-458D-8F5E-7AA1C8CD2961}" dt="2024-02-02T15:09:29.935" v="0" actId="47"/>
        <pc:sldMkLst>
          <pc:docMk/>
          <pc:sldMk cId="3200781854" sldId="414"/>
        </pc:sldMkLst>
      </pc:sldChg>
      <pc:sldChg chg="del">
        <pc:chgData name="College View church of Christ" userId="66daf72c15de8306" providerId="LiveId" clId="{43E08E59-A6BF-458D-8F5E-7AA1C8CD2961}" dt="2024-02-02T15:09:29.935" v="0" actId="47"/>
        <pc:sldMkLst>
          <pc:docMk/>
          <pc:sldMk cId="3087190516" sldId="415"/>
        </pc:sldMkLst>
      </pc:sldChg>
      <pc:sldChg chg="del">
        <pc:chgData name="College View church of Christ" userId="66daf72c15de8306" providerId="LiveId" clId="{43E08E59-A6BF-458D-8F5E-7AA1C8CD2961}" dt="2024-02-02T15:09:29.935" v="0" actId="47"/>
        <pc:sldMkLst>
          <pc:docMk/>
          <pc:sldMk cId="4148340826" sldId="416"/>
        </pc:sldMkLst>
      </pc:sldChg>
      <pc:sldChg chg="del">
        <pc:chgData name="College View church of Christ" userId="66daf72c15de8306" providerId="LiveId" clId="{43E08E59-A6BF-458D-8F5E-7AA1C8CD2961}" dt="2024-02-02T15:09:29.935" v="0" actId="47"/>
        <pc:sldMkLst>
          <pc:docMk/>
          <pc:sldMk cId="2460838549" sldId="417"/>
        </pc:sldMkLst>
      </pc:sldChg>
      <pc:sldChg chg="del">
        <pc:chgData name="College View church of Christ" userId="66daf72c15de8306" providerId="LiveId" clId="{43E08E59-A6BF-458D-8F5E-7AA1C8CD2961}" dt="2024-02-02T15:09:29.935" v="0" actId="47"/>
        <pc:sldMkLst>
          <pc:docMk/>
          <pc:sldMk cId="663187346" sldId="418"/>
        </pc:sldMkLst>
      </pc:sldChg>
      <pc:sldChg chg="del">
        <pc:chgData name="College View church of Christ" userId="66daf72c15de8306" providerId="LiveId" clId="{43E08E59-A6BF-458D-8F5E-7AA1C8CD2961}" dt="2024-02-02T15:09:29.935" v="0" actId="47"/>
        <pc:sldMkLst>
          <pc:docMk/>
          <pc:sldMk cId="1982055477" sldId="419"/>
        </pc:sldMkLst>
      </pc:sldChg>
      <pc:sldChg chg="del">
        <pc:chgData name="College View church of Christ" userId="66daf72c15de8306" providerId="LiveId" clId="{43E08E59-A6BF-458D-8F5E-7AA1C8CD2961}" dt="2024-02-02T15:09:29.935" v="0" actId="47"/>
        <pc:sldMkLst>
          <pc:docMk/>
          <pc:sldMk cId="3000289680" sldId="420"/>
        </pc:sldMkLst>
      </pc:sldChg>
      <pc:sldChg chg="del">
        <pc:chgData name="College View church of Christ" userId="66daf72c15de8306" providerId="LiveId" clId="{43E08E59-A6BF-458D-8F5E-7AA1C8CD2961}" dt="2024-02-02T15:09:29.935" v="0" actId="47"/>
        <pc:sldMkLst>
          <pc:docMk/>
          <pc:sldMk cId="2753003229" sldId="421"/>
        </pc:sldMkLst>
      </pc:sldChg>
      <pc:sldChg chg="del">
        <pc:chgData name="College View church of Christ" userId="66daf72c15de8306" providerId="LiveId" clId="{43E08E59-A6BF-458D-8F5E-7AA1C8CD2961}" dt="2024-02-02T15:09:29.935" v="0" actId="47"/>
        <pc:sldMkLst>
          <pc:docMk/>
          <pc:sldMk cId="3616007400" sldId="423"/>
        </pc:sldMkLst>
      </pc:sldChg>
      <pc:sldChg chg="del">
        <pc:chgData name="College View church of Christ" userId="66daf72c15de8306" providerId="LiveId" clId="{43E08E59-A6BF-458D-8F5E-7AA1C8CD2961}" dt="2024-02-02T15:09:29.935" v="0" actId="47"/>
        <pc:sldMkLst>
          <pc:docMk/>
          <pc:sldMk cId="1121472587" sldId="424"/>
        </pc:sldMkLst>
      </pc:sldChg>
      <pc:sldChg chg="del">
        <pc:chgData name="College View church of Christ" userId="66daf72c15de8306" providerId="LiveId" clId="{43E08E59-A6BF-458D-8F5E-7AA1C8CD2961}" dt="2024-02-02T15:09:29.935" v="0" actId="47"/>
        <pc:sldMkLst>
          <pc:docMk/>
          <pc:sldMk cId="1575182695" sldId="425"/>
        </pc:sldMkLst>
      </pc:sldChg>
      <pc:sldChg chg="del">
        <pc:chgData name="College View church of Christ" userId="66daf72c15de8306" providerId="LiveId" clId="{43E08E59-A6BF-458D-8F5E-7AA1C8CD2961}" dt="2024-02-04T18:49:47.839" v="1" actId="47"/>
        <pc:sldMkLst>
          <pc:docMk/>
          <pc:sldMk cId="3005411331" sldId="429"/>
        </pc:sldMkLst>
      </pc:sldChg>
      <pc:sldChg chg="del">
        <pc:chgData name="College View church of Christ" userId="66daf72c15de8306" providerId="LiveId" clId="{43E08E59-A6BF-458D-8F5E-7AA1C8CD2961}" dt="2024-02-04T18:49:47.839" v="1" actId="47"/>
        <pc:sldMkLst>
          <pc:docMk/>
          <pc:sldMk cId="82676848" sldId="43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7E8C43-B996-4A8E-9036-8ACB590DACE9}" type="datetimeFigureOut">
              <a:rPr lang="en-US" smtClean="0"/>
              <a:t>2/4/2024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02A019-BF4B-475A-8F08-6A21EF4B26AB}" type="slidenum">
              <a:rPr lang="en-US" smtClean="0"/>
              <a:t>‹#›</a:t>
            </a:fld>
            <a:endParaRPr lang="en-US"/>
          </a:p>
        </p:txBody>
      </p:sp>
    </p:spTree>
    <p:extLst>
      <p:ext uri="{BB962C8B-B14F-4D97-AF65-F5344CB8AC3E}">
        <p14:creationId xmlns:p14="http://schemas.microsoft.com/office/powerpoint/2010/main" val="286776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7108" name="Rectangle 4"/>
          <p:cNvSpPr>
            <a:spLocks noGrp="1" noChangeArrowheads="1"/>
          </p:cNvSpPr>
          <p:nvPr>
            <p:ph type="dt" sz="half" idx="2"/>
          </p:nvPr>
        </p:nvSpPr>
        <p:spPr/>
        <p:txBody>
          <a:bodyPr/>
          <a:lstStyle>
            <a:lvl1pPr>
              <a:defRPr/>
            </a:lvl1pPr>
          </a:lstStyle>
          <a:p>
            <a:endParaRPr lang="en-US" alt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1D30D9CF-208B-42B5-AB12-B44120160036}" type="slidenum">
              <a:rPr lang="en-US" altLang="en-US"/>
              <a:pPr/>
              <a:t>‹#›</a:t>
            </a:fld>
            <a:endParaRPr lang="en-US" altLang="en-US"/>
          </a:p>
        </p:txBody>
      </p:sp>
    </p:spTree>
    <p:extLst>
      <p:ext uri="{BB962C8B-B14F-4D97-AF65-F5344CB8AC3E}">
        <p14:creationId xmlns:p14="http://schemas.microsoft.com/office/powerpoint/2010/main" val="49667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FB722-7276-4E91-B2AA-04F280CBF157}" type="slidenum">
              <a:rPr lang="en-US" altLang="en-US"/>
              <a:pPr/>
              <a:t>‹#›</a:t>
            </a:fld>
            <a:endParaRPr lang="en-US" altLang="en-US"/>
          </a:p>
        </p:txBody>
      </p:sp>
    </p:spTree>
    <p:extLst>
      <p:ext uri="{BB962C8B-B14F-4D97-AF65-F5344CB8AC3E}">
        <p14:creationId xmlns:p14="http://schemas.microsoft.com/office/powerpoint/2010/main" val="1764424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AF9300-F0E8-45F3-8AFA-832D56714728}" type="slidenum">
              <a:rPr lang="en-US" altLang="en-US"/>
              <a:pPr/>
              <a:t>‹#›</a:t>
            </a:fld>
            <a:endParaRPr lang="en-US" altLang="en-US"/>
          </a:p>
        </p:txBody>
      </p:sp>
    </p:spTree>
    <p:extLst>
      <p:ext uri="{BB962C8B-B14F-4D97-AF65-F5344CB8AC3E}">
        <p14:creationId xmlns:p14="http://schemas.microsoft.com/office/powerpoint/2010/main" val="2073443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99982D-7129-407D-85C0-89D8A90562DB}" type="slidenum">
              <a:rPr lang="en-US" altLang="en-US"/>
              <a:pPr/>
              <a:t>‹#›</a:t>
            </a:fld>
            <a:endParaRPr lang="en-US" altLang="en-US"/>
          </a:p>
        </p:txBody>
      </p:sp>
    </p:spTree>
    <p:extLst>
      <p:ext uri="{BB962C8B-B14F-4D97-AF65-F5344CB8AC3E}">
        <p14:creationId xmlns:p14="http://schemas.microsoft.com/office/powerpoint/2010/main" val="3280057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643B6B-A249-4694-8F46-0850823A01A2}" type="slidenum">
              <a:rPr lang="en-US" altLang="en-US"/>
              <a:pPr/>
              <a:t>‹#›</a:t>
            </a:fld>
            <a:endParaRPr lang="en-US" altLang="en-US"/>
          </a:p>
        </p:txBody>
      </p:sp>
    </p:spTree>
    <p:extLst>
      <p:ext uri="{BB962C8B-B14F-4D97-AF65-F5344CB8AC3E}">
        <p14:creationId xmlns:p14="http://schemas.microsoft.com/office/powerpoint/2010/main" val="67320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3A1FA70-3178-4130-94B3-0F115BB431BE}" type="slidenum">
              <a:rPr lang="en-US" altLang="en-US"/>
              <a:pPr/>
              <a:t>‹#›</a:t>
            </a:fld>
            <a:endParaRPr lang="en-US" altLang="en-US"/>
          </a:p>
        </p:txBody>
      </p:sp>
    </p:spTree>
    <p:extLst>
      <p:ext uri="{BB962C8B-B14F-4D97-AF65-F5344CB8AC3E}">
        <p14:creationId xmlns:p14="http://schemas.microsoft.com/office/powerpoint/2010/main" val="206935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5A2349B-1332-4AFA-9615-8B60B6B2D136}" type="slidenum">
              <a:rPr lang="en-US" altLang="en-US"/>
              <a:pPr/>
              <a:t>‹#›</a:t>
            </a:fld>
            <a:endParaRPr lang="en-US" altLang="en-US"/>
          </a:p>
        </p:txBody>
      </p:sp>
    </p:spTree>
    <p:extLst>
      <p:ext uri="{BB962C8B-B14F-4D97-AF65-F5344CB8AC3E}">
        <p14:creationId xmlns:p14="http://schemas.microsoft.com/office/powerpoint/2010/main" val="95135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778DF6-ED4B-47A1-9BAF-D667A9FBD30B}" type="slidenum">
              <a:rPr lang="en-US" altLang="en-US"/>
              <a:pPr/>
              <a:t>‹#›</a:t>
            </a:fld>
            <a:endParaRPr lang="en-US" altLang="en-US"/>
          </a:p>
        </p:txBody>
      </p:sp>
    </p:spTree>
    <p:extLst>
      <p:ext uri="{BB962C8B-B14F-4D97-AF65-F5344CB8AC3E}">
        <p14:creationId xmlns:p14="http://schemas.microsoft.com/office/powerpoint/2010/main" val="949720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C4C9A2-1D56-4EA6-AA5B-9AA0420A1504}" type="slidenum">
              <a:rPr lang="en-US" altLang="en-US"/>
              <a:pPr/>
              <a:t>‹#›</a:t>
            </a:fld>
            <a:endParaRPr lang="en-US" altLang="en-US"/>
          </a:p>
        </p:txBody>
      </p:sp>
    </p:spTree>
    <p:extLst>
      <p:ext uri="{BB962C8B-B14F-4D97-AF65-F5344CB8AC3E}">
        <p14:creationId xmlns:p14="http://schemas.microsoft.com/office/powerpoint/2010/main" val="1313789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80C05D-AA1D-4715-96D7-83CB6CC43BCA}" type="slidenum">
              <a:rPr lang="en-US" altLang="en-US"/>
              <a:pPr/>
              <a:t>‹#›</a:t>
            </a:fld>
            <a:endParaRPr lang="en-US" altLang="en-US"/>
          </a:p>
        </p:txBody>
      </p:sp>
    </p:spTree>
    <p:extLst>
      <p:ext uri="{BB962C8B-B14F-4D97-AF65-F5344CB8AC3E}">
        <p14:creationId xmlns:p14="http://schemas.microsoft.com/office/powerpoint/2010/main" val="3716547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8715CE-8D11-4938-9261-E638F1A0C8F7}" type="slidenum">
              <a:rPr lang="en-US" altLang="en-US"/>
              <a:pPr/>
              <a:t>‹#›</a:t>
            </a:fld>
            <a:endParaRPr lang="en-US" altLang="en-US"/>
          </a:p>
        </p:txBody>
      </p:sp>
    </p:spTree>
    <p:extLst>
      <p:ext uri="{BB962C8B-B14F-4D97-AF65-F5344CB8AC3E}">
        <p14:creationId xmlns:p14="http://schemas.microsoft.com/office/powerpoint/2010/main" val="267520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ft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E096FE-07B7-4847-A431-D0BBA1A951B3}" type="slidenum">
              <a:rPr lang="en-US" altLang="en-US"/>
              <a:pPr/>
              <a:t>‹#›</a:t>
            </a:fld>
            <a:endParaRPr lang="en-US" altLang="en-US"/>
          </a:p>
        </p:txBody>
      </p:sp>
    </p:spTree>
    <p:extLst>
      <p:ext uri="{BB962C8B-B14F-4D97-AF65-F5344CB8AC3E}">
        <p14:creationId xmlns:p14="http://schemas.microsoft.com/office/powerpoint/2010/main" val="3050601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rgbClr val="FF9900"/>
          </a:solidFill>
          <a:latin typeface="+mj-lt"/>
          <a:ea typeface="+mj-ea"/>
          <a:cs typeface="+mj-cs"/>
        </a:defRPr>
      </a:lvl1pPr>
      <a:lvl2pPr algn="ctr" rtl="0" fontAlgn="base">
        <a:spcBef>
          <a:spcPct val="0"/>
        </a:spcBef>
        <a:spcAft>
          <a:spcPct val="0"/>
        </a:spcAft>
        <a:defRPr sz="4400">
          <a:solidFill>
            <a:srgbClr val="FF9900"/>
          </a:solidFill>
          <a:latin typeface="Arial" panose="020B0604020202020204" pitchFamily="34" charset="0"/>
        </a:defRPr>
      </a:lvl2pPr>
      <a:lvl3pPr algn="ctr" rtl="0" fontAlgn="base">
        <a:spcBef>
          <a:spcPct val="0"/>
        </a:spcBef>
        <a:spcAft>
          <a:spcPct val="0"/>
        </a:spcAft>
        <a:defRPr sz="4400">
          <a:solidFill>
            <a:srgbClr val="FF9900"/>
          </a:solidFill>
          <a:latin typeface="Arial" panose="020B0604020202020204" pitchFamily="34" charset="0"/>
        </a:defRPr>
      </a:lvl3pPr>
      <a:lvl4pPr algn="ctr" rtl="0" fontAlgn="base">
        <a:spcBef>
          <a:spcPct val="0"/>
        </a:spcBef>
        <a:spcAft>
          <a:spcPct val="0"/>
        </a:spcAft>
        <a:defRPr sz="4400">
          <a:solidFill>
            <a:srgbClr val="FF9900"/>
          </a:solidFill>
          <a:latin typeface="Arial" panose="020B0604020202020204" pitchFamily="34" charset="0"/>
        </a:defRPr>
      </a:lvl4pPr>
      <a:lvl5pPr algn="ctr" rtl="0" fontAlgn="base">
        <a:spcBef>
          <a:spcPct val="0"/>
        </a:spcBef>
        <a:spcAft>
          <a:spcPct val="0"/>
        </a:spcAft>
        <a:defRPr sz="4400">
          <a:solidFill>
            <a:srgbClr val="FF9900"/>
          </a:solidFill>
          <a:latin typeface="Arial" panose="020B0604020202020204" pitchFamily="34" charset="0"/>
        </a:defRPr>
      </a:lvl5pPr>
      <a:lvl6pPr marL="457200" algn="ctr" rtl="0" fontAlgn="base">
        <a:spcBef>
          <a:spcPct val="0"/>
        </a:spcBef>
        <a:spcAft>
          <a:spcPct val="0"/>
        </a:spcAft>
        <a:defRPr sz="4400">
          <a:solidFill>
            <a:srgbClr val="FF9900"/>
          </a:solidFill>
          <a:latin typeface="Arial" panose="020B0604020202020204" pitchFamily="34" charset="0"/>
        </a:defRPr>
      </a:lvl6pPr>
      <a:lvl7pPr marL="914400" algn="ctr" rtl="0" fontAlgn="base">
        <a:spcBef>
          <a:spcPct val="0"/>
        </a:spcBef>
        <a:spcAft>
          <a:spcPct val="0"/>
        </a:spcAft>
        <a:defRPr sz="4400">
          <a:solidFill>
            <a:srgbClr val="FF9900"/>
          </a:solidFill>
          <a:latin typeface="Arial" panose="020B0604020202020204" pitchFamily="34" charset="0"/>
        </a:defRPr>
      </a:lvl7pPr>
      <a:lvl8pPr marL="1371600" algn="ctr" rtl="0" fontAlgn="base">
        <a:spcBef>
          <a:spcPct val="0"/>
        </a:spcBef>
        <a:spcAft>
          <a:spcPct val="0"/>
        </a:spcAft>
        <a:defRPr sz="4400">
          <a:solidFill>
            <a:srgbClr val="FF9900"/>
          </a:solidFill>
          <a:latin typeface="Arial" panose="020B0604020202020204" pitchFamily="34" charset="0"/>
        </a:defRPr>
      </a:lvl8pPr>
      <a:lvl9pPr marL="1828800" algn="ctr" rtl="0" fontAlgn="base">
        <a:spcBef>
          <a:spcPct val="0"/>
        </a:spcBef>
        <a:spcAft>
          <a:spcPct val="0"/>
        </a:spcAft>
        <a:defRPr sz="4400">
          <a:solidFill>
            <a:srgbClr val="FF9900"/>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FFFF00"/>
          </a:solidFill>
          <a:latin typeface="+mn-lt"/>
          <a:ea typeface="+mn-ea"/>
          <a:cs typeface="+mn-cs"/>
        </a:defRPr>
      </a:lvl1pPr>
      <a:lvl2pPr marL="742950" indent="-285750" algn="l" rtl="0" fontAlgn="base">
        <a:spcBef>
          <a:spcPct val="20000"/>
        </a:spcBef>
        <a:spcAft>
          <a:spcPct val="0"/>
        </a:spcAft>
        <a:buChar char="–"/>
        <a:defRPr sz="2800" kern="1200">
          <a:solidFill>
            <a:srgbClr val="FFFF00"/>
          </a:solidFill>
          <a:latin typeface="+mn-lt"/>
          <a:ea typeface="+mn-ea"/>
          <a:cs typeface="+mn-cs"/>
        </a:defRPr>
      </a:lvl2pPr>
      <a:lvl3pPr marL="1143000" indent="-228600" algn="l" rtl="0" fontAlgn="base">
        <a:spcBef>
          <a:spcPct val="20000"/>
        </a:spcBef>
        <a:spcAft>
          <a:spcPct val="0"/>
        </a:spcAft>
        <a:buChar char="•"/>
        <a:defRPr sz="2400" kern="1200">
          <a:solidFill>
            <a:srgbClr val="FFFF00"/>
          </a:solidFill>
          <a:latin typeface="+mn-lt"/>
          <a:ea typeface="+mn-ea"/>
          <a:cs typeface="+mn-cs"/>
        </a:defRPr>
      </a:lvl3pPr>
      <a:lvl4pPr marL="1600200" indent="-228600" algn="l" rtl="0" fontAlgn="base">
        <a:spcBef>
          <a:spcPct val="20000"/>
        </a:spcBef>
        <a:spcAft>
          <a:spcPct val="0"/>
        </a:spcAft>
        <a:buChar char="–"/>
        <a:defRPr sz="2000" kern="1200">
          <a:solidFill>
            <a:srgbClr val="FFFF00"/>
          </a:solidFill>
          <a:latin typeface="+mn-lt"/>
          <a:ea typeface="+mn-ea"/>
          <a:cs typeface="+mn-cs"/>
        </a:defRPr>
      </a:lvl4pPr>
      <a:lvl5pPr marL="2057400" indent="-228600" algn="l" rtl="0" fontAlgn="base">
        <a:spcBef>
          <a:spcPct val="20000"/>
        </a:spcBef>
        <a:spcAft>
          <a:spcPct val="0"/>
        </a:spcAft>
        <a:buChar char="»"/>
        <a:defRPr sz="20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8633" y="4653657"/>
            <a:ext cx="3145413" cy="107721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Arial" charset="0"/>
              </a:rPr>
              <a:t>Indwelling of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charset="0"/>
                <a:ea typeface="+mn-ea"/>
                <a:cs typeface="Arial" charset="0"/>
              </a:rPr>
              <a:t>Holy Spirit</a:t>
            </a:r>
          </a:p>
        </p:txBody>
      </p:sp>
    </p:spTree>
    <p:extLst>
      <p:ext uri="{BB962C8B-B14F-4D97-AF65-F5344CB8AC3E}">
        <p14:creationId xmlns:p14="http://schemas.microsoft.com/office/powerpoint/2010/main" val="2063488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1"/>
            <a:ext cx="6316662" cy="988290"/>
          </a:xfrm>
        </p:spPr>
        <p:txBody>
          <a:bodyPr/>
          <a:lstStyle/>
          <a:p>
            <a:pPr algn="ctr"/>
            <a:r>
              <a:rPr lang="en-US" b="1" u="sng" dirty="0"/>
              <a:t>Does the Spirit Indwell in us?</a:t>
            </a:r>
            <a:br>
              <a:rPr lang="en-US" b="1" u="sng" dirty="0"/>
            </a:br>
            <a:r>
              <a:rPr lang="en-US" b="1" u="sng" dirty="0"/>
              <a:t>Review Slide</a:t>
            </a:r>
          </a:p>
        </p:txBody>
      </p:sp>
      <p:sp>
        <p:nvSpPr>
          <p:cNvPr id="3" name="Content Placeholder 2"/>
          <p:cNvSpPr>
            <a:spLocks noGrp="1"/>
          </p:cNvSpPr>
          <p:nvPr>
            <p:ph idx="1"/>
          </p:nvPr>
        </p:nvSpPr>
        <p:spPr>
          <a:xfrm>
            <a:off x="2216728" y="874738"/>
            <a:ext cx="6803448" cy="5545727"/>
          </a:xfrm>
        </p:spPr>
        <p:txBody>
          <a:bodyPr/>
          <a:lstStyle/>
          <a:p>
            <a:r>
              <a:rPr lang="en-US" sz="3000" dirty="0"/>
              <a:t>Last week we started looking at indwelling of the Spirit and how it is done.</a:t>
            </a:r>
          </a:p>
          <a:p>
            <a:r>
              <a:rPr lang="en-US" sz="3000" dirty="0"/>
              <a:t>We concentrated on Romans 8:1-11</a:t>
            </a:r>
          </a:p>
          <a:p>
            <a:r>
              <a:rPr lang="en-US" sz="3000" dirty="0"/>
              <a:t>We left off talking about DIRECT or INDIRECT (FIGURATIVE/LITERAL) dwelling of the Spirit</a:t>
            </a:r>
          </a:p>
          <a:p>
            <a:r>
              <a:rPr lang="en-US" sz="3000" dirty="0"/>
              <a:t>If the Spirit indwelling is literal in Vs 9 and 11; then Christ’s dwelling must also be literal – V. 10</a:t>
            </a:r>
          </a:p>
        </p:txBody>
      </p:sp>
      <p:sp>
        <p:nvSpPr>
          <p:cNvPr id="4" name="Vertical Scroll 3"/>
          <p:cNvSpPr/>
          <p:nvPr/>
        </p:nvSpPr>
        <p:spPr>
          <a:xfrm>
            <a:off x="-2" y="274639"/>
            <a:ext cx="2512293"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555223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0"/>
            <a:ext cx="6316662" cy="576825"/>
          </a:xfrm>
        </p:spPr>
        <p:txBody>
          <a:bodyPr/>
          <a:lstStyle/>
          <a:p>
            <a:pPr algn="ctr"/>
            <a:r>
              <a:rPr lang="en-US" b="1" u="sng" dirty="0"/>
              <a:t>Does the Spirit Indwell in us?</a:t>
            </a:r>
          </a:p>
        </p:txBody>
      </p:sp>
      <p:sp>
        <p:nvSpPr>
          <p:cNvPr id="3" name="Content Placeholder 2"/>
          <p:cNvSpPr>
            <a:spLocks noGrp="1"/>
          </p:cNvSpPr>
          <p:nvPr>
            <p:ph idx="1"/>
          </p:nvPr>
        </p:nvSpPr>
        <p:spPr>
          <a:xfrm>
            <a:off x="2530764" y="576825"/>
            <a:ext cx="6489411" cy="5843641"/>
          </a:xfrm>
        </p:spPr>
        <p:txBody>
          <a:bodyPr/>
          <a:lstStyle/>
          <a:p>
            <a:r>
              <a:rPr lang="en-US" sz="3000" dirty="0"/>
              <a:t>Does sin literally dwell in us? Note 7:17 and 20</a:t>
            </a:r>
          </a:p>
          <a:p>
            <a:r>
              <a:rPr lang="en-US" sz="3000" dirty="0"/>
              <a:t>These are all metaphors, sin does not literally dwell in us, nor does Christ or the Holy Spirit.</a:t>
            </a:r>
          </a:p>
          <a:p>
            <a:r>
              <a:rPr lang="en-US" sz="3000" dirty="0"/>
              <a:t>How does the Spirit dwell in us then?</a:t>
            </a:r>
          </a:p>
          <a:p>
            <a:r>
              <a:rPr lang="en-US" sz="3000" dirty="0"/>
              <a:t>Colossians 3:5-10 (through knowledge (or the word), v. 10, is how He dwells in us) – “</a:t>
            </a:r>
            <a:r>
              <a:rPr lang="en-US" sz="3000" b="1" baseline="30000" dirty="0"/>
              <a:t>10 </a:t>
            </a:r>
            <a:r>
              <a:rPr lang="en-US" sz="3000" dirty="0"/>
              <a:t>and have put on the new self, </a:t>
            </a:r>
            <a:r>
              <a:rPr lang="en-US" sz="3000" b="1" u="sng" dirty="0"/>
              <a:t>which is being renewed in knowledge </a:t>
            </a:r>
            <a:r>
              <a:rPr lang="en-US" sz="3000" dirty="0"/>
              <a:t>in the image of its Creator.”</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695438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820547"/>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91492"/>
            <a:ext cx="6326187" cy="5228974"/>
          </a:xfrm>
        </p:spPr>
        <p:txBody>
          <a:bodyPr/>
          <a:lstStyle/>
          <a:p>
            <a:r>
              <a:rPr lang="en-US" sz="3000" dirty="0"/>
              <a:t>1 Peter 1:22,23 – we obeyed through the Spirit and are born again how?  By the word.  Note the emphasis is on the word at all times.</a:t>
            </a:r>
          </a:p>
          <a:p>
            <a:r>
              <a:rPr lang="en-US" sz="3000" dirty="0"/>
              <a:t>Whatever the Spirit does for us on earth, He does through the word of God.  Otherwise, to the extent, the word would not be ALL SUFFICIENT – 2 Tim 3:16,17; 2 Pet 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3809582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It is interesting to note what the Scriptures say the Holy Spirit does for us and then compare to see what else does the same thing the Spirit does for us.  Let’s look at a few Scriptures: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927770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1 Corinthians 3:16</a:t>
            </a:r>
            <a:r>
              <a:rPr lang="en-US" b="1" dirty="0">
                <a:solidFill>
                  <a:schemeClr val="accent5">
                    <a:lumMod val="20000"/>
                    <a:lumOff val="80000"/>
                  </a:schemeClr>
                </a:solidFill>
              </a:rPr>
              <a:t> – He dwells in us</a:t>
            </a:r>
            <a:endParaRPr lang="en-US" b="1" u="sng" dirty="0">
              <a:solidFill>
                <a:schemeClr val="accent5">
                  <a:lumMod val="20000"/>
                  <a:lumOff val="80000"/>
                </a:schemeClr>
              </a:solidFill>
            </a:endParaRPr>
          </a:p>
          <a:p>
            <a:r>
              <a:rPr lang="en-US" b="1" u="sng" dirty="0">
                <a:solidFill>
                  <a:schemeClr val="accent5">
                    <a:lumMod val="20000"/>
                    <a:lumOff val="80000"/>
                  </a:schemeClr>
                </a:solidFill>
              </a:rPr>
              <a:t>Acts 9:31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Eph</a:t>
            </a:r>
            <a:r>
              <a:rPr lang="en-US" b="1" u="sng" dirty="0">
                <a:solidFill>
                  <a:schemeClr val="accent5">
                    <a:lumMod val="20000"/>
                    <a:lumOff val="80000"/>
                  </a:schemeClr>
                </a:solidFill>
              </a:rPr>
              <a:t> 3:16; Rom 8:13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Rom 5:5 </a:t>
            </a:r>
            <a:r>
              <a:rPr lang="en-US" b="1" dirty="0">
                <a:solidFill>
                  <a:schemeClr val="accent5">
                    <a:lumMod val="20000"/>
                    <a:lumOff val="80000"/>
                  </a:schemeClr>
                </a:solidFill>
              </a:rPr>
              <a:t>– Pours out the love of God</a:t>
            </a:r>
          </a:p>
          <a:p>
            <a:endParaRPr lang="en-US" b="1" dirty="0">
              <a:solidFill>
                <a:schemeClr val="accent5">
                  <a:lumMod val="20000"/>
                  <a:lumOff val="80000"/>
                </a:schemeClr>
              </a:solidFill>
            </a:endParaRPr>
          </a:p>
          <a:p>
            <a:r>
              <a:rPr lang="en-US" b="1" u="sng" dirty="0">
                <a:solidFill>
                  <a:schemeClr val="accent5">
                    <a:lumMod val="20000"/>
                    <a:lumOff val="80000"/>
                  </a:schemeClr>
                </a:solidFill>
              </a:rPr>
              <a:t>Rom 15:13 </a:t>
            </a:r>
            <a:r>
              <a:rPr lang="en-US" b="1" dirty="0">
                <a:solidFill>
                  <a:schemeClr val="accent5">
                    <a:lumMod val="20000"/>
                    <a:lumOff val="80000"/>
                  </a:schemeClr>
                </a:solidFill>
              </a:rPr>
              <a:t>– Brings hope</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2 John 1:2; Colossians 3:16</a:t>
            </a:r>
            <a:r>
              <a:rPr lang="en-US" b="1" dirty="0">
                <a:solidFill>
                  <a:schemeClr val="accent5">
                    <a:lumMod val="20000"/>
                    <a:lumOff val="80000"/>
                  </a:schemeClr>
                </a:solidFill>
              </a:rPr>
              <a:t> – Word dwells in us</a:t>
            </a:r>
            <a:endParaRPr lang="en-US" b="1" u="sng" dirty="0">
              <a:solidFill>
                <a:schemeClr val="accent5">
                  <a:lumMod val="20000"/>
                  <a:lumOff val="80000"/>
                </a:schemeClr>
              </a:solidFill>
            </a:endParaRPr>
          </a:p>
          <a:p>
            <a:r>
              <a:rPr lang="en-US" b="1" u="sng" dirty="0">
                <a:solidFill>
                  <a:schemeClr val="accent5">
                    <a:lumMod val="20000"/>
                    <a:lumOff val="80000"/>
                  </a:schemeClr>
                </a:solidFill>
              </a:rPr>
              <a:t>Romans 15:4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Psa</a:t>
            </a:r>
            <a:r>
              <a:rPr lang="en-US" b="1" u="sng" dirty="0">
                <a:solidFill>
                  <a:schemeClr val="accent5">
                    <a:lumMod val="20000"/>
                    <a:lumOff val="80000"/>
                  </a:schemeClr>
                </a:solidFill>
              </a:rPr>
              <a:t> 119:28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John 15:9-17 </a:t>
            </a:r>
            <a:r>
              <a:rPr lang="en-US" b="1" dirty="0">
                <a:solidFill>
                  <a:schemeClr val="accent5">
                    <a:lumMod val="20000"/>
                    <a:lumOff val="80000"/>
                  </a:schemeClr>
                </a:solidFill>
              </a:rPr>
              <a:t>– Keep His commandments, you abide in Christ’s love</a:t>
            </a:r>
          </a:p>
          <a:p>
            <a:r>
              <a:rPr lang="en-US" b="1" u="sng" dirty="0">
                <a:solidFill>
                  <a:schemeClr val="accent5">
                    <a:lumMod val="20000"/>
                    <a:lumOff val="80000"/>
                  </a:schemeClr>
                </a:solidFill>
              </a:rPr>
              <a:t>Rom 15:4 </a:t>
            </a:r>
            <a:r>
              <a:rPr lang="en-US" b="1" dirty="0">
                <a:solidFill>
                  <a:schemeClr val="accent5">
                    <a:lumMod val="20000"/>
                    <a:lumOff val="80000"/>
                  </a:schemeClr>
                </a:solidFill>
              </a:rPr>
              <a:t>– Scriptures bring hope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35104765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2 Cor 3:18 </a:t>
            </a:r>
            <a:r>
              <a:rPr lang="en-US" b="1" dirty="0">
                <a:solidFill>
                  <a:schemeClr val="accent5">
                    <a:lumMod val="20000"/>
                    <a:lumOff val="80000"/>
                  </a:schemeClr>
                </a:solidFill>
              </a:rPr>
              <a:t>– transforms the Christian</a:t>
            </a:r>
          </a:p>
          <a:p>
            <a:endParaRPr lang="en-US" b="1" dirty="0">
              <a:solidFill>
                <a:schemeClr val="accent5">
                  <a:lumMod val="20000"/>
                  <a:lumOff val="80000"/>
                </a:schemeClr>
              </a:solidFill>
            </a:endParaRPr>
          </a:p>
          <a:p>
            <a:r>
              <a:rPr lang="en-US" b="1" u="sng" dirty="0">
                <a:solidFill>
                  <a:schemeClr val="accent5">
                    <a:lumMod val="20000"/>
                    <a:lumOff val="80000"/>
                  </a:schemeClr>
                </a:solidFill>
              </a:rPr>
              <a:t>Gal 5:5 </a:t>
            </a:r>
            <a:r>
              <a:rPr lang="en-US" b="1" dirty="0">
                <a:solidFill>
                  <a:schemeClr val="accent5">
                    <a:lumMod val="20000"/>
                    <a:lumOff val="80000"/>
                  </a:schemeClr>
                </a:solidFill>
              </a:rPr>
              <a:t>– Gives patience to the Christian</a:t>
            </a:r>
          </a:p>
          <a:p>
            <a:endParaRPr lang="en-US" b="1" dirty="0">
              <a:solidFill>
                <a:schemeClr val="accent5">
                  <a:lumMod val="20000"/>
                  <a:lumOff val="80000"/>
                </a:schemeClr>
              </a:solidFill>
            </a:endParaRPr>
          </a:p>
          <a:p>
            <a:endParaRPr lang="en-US" b="1" dirty="0">
              <a:solidFill>
                <a:schemeClr val="accent5">
                  <a:lumMod val="20000"/>
                  <a:lumOff val="80000"/>
                </a:schemeClr>
              </a:solidFill>
            </a:endParaRPr>
          </a:p>
          <a:p>
            <a:r>
              <a:rPr lang="en-US" b="1" u="sng" dirty="0">
                <a:solidFill>
                  <a:schemeClr val="accent5">
                    <a:lumMod val="20000"/>
                    <a:lumOff val="80000"/>
                  </a:schemeClr>
                </a:solidFill>
              </a:rPr>
              <a:t>Gal 5:22,23 </a:t>
            </a:r>
            <a:r>
              <a:rPr lang="en-US" b="1" dirty="0">
                <a:solidFill>
                  <a:schemeClr val="accent5">
                    <a:lumMod val="20000"/>
                    <a:lumOff val="80000"/>
                  </a:schemeClr>
                </a:solidFill>
              </a:rPr>
              <a:t>– produces fruit in the Christian</a:t>
            </a:r>
          </a:p>
          <a:p>
            <a:endParaRPr lang="en-US" b="1" dirty="0">
              <a:solidFill>
                <a:schemeClr val="accent5">
                  <a:lumMod val="20000"/>
                  <a:lumOff val="80000"/>
                </a:schemeClr>
              </a:solidFill>
            </a:endParaRP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 12:1,2 </a:t>
            </a:r>
            <a:r>
              <a:rPr lang="en-US" b="1" dirty="0">
                <a:solidFill>
                  <a:schemeClr val="accent5">
                    <a:lumMod val="20000"/>
                    <a:lumOff val="80000"/>
                  </a:schemeClr>
                </a:solidFill>
              </a:rPr>
              <a:t>– Word of God transforms a Christian</a:t>
            </a:r>
          </a:p>
          <a:p>
            <a:endParaRPr lang="en-US" b="1" dirty="0">
              <a:solidFill>
                <a:schemeClr val="accent5">
                  <a:lumMod val="20000"/>
                  <a:lumOff val="80000"/>
                </a:schemeClr>
              </a:solidFill>
            </a:endParaRPr>
          </a:p>
          <a:p>
            <a:r>
              <a:rPr lang="en-US" b="1" u="sng" dirty="0">
                <a:solidFill>
                  <a:schemeClr val="accent5">
                    <a:lumMod val="20000"/>
                    <a:lumOff val="80000"/>
                  </a:schemeClr>
                </a:solidFill>
              </a:rPr>
              <a:t>James 1:25/Rom 15:4 </a:t>
            </a:r>
            <a:r>
              <a:rPr lang="en-US" b="1" dirty="0">
                <a:solidFill>
                  <a:schemeClr val="accent5">
                    <a:lumMod val="20000"/>
                    <a:lumOff val="80000"/>
                  </a:schemeClr>
                </a:solidFill>
              </a:rPr>
              <a:t>– Patience of the Scriptures, Blessed in his deeds </a:t>
            </a:r>
          </a:p>
          <a:p>
            <a:endParaRPr lang="en-US" b="1" dirty="0">
              <a:solidFill>
                <a:schemeClr val="accent5">
                  <a:lumMod val="20000"/>
                  <a:lumOff val="80000"/>
                </a:schemeClr>
              </a:solidFill>
            </a:endParaRPr>
          </a:p>
          <a:p>
            <a:r>
              <a:rPr lang="en-US" b="1" u="sng" dirty="0">
                <a:solidFill>
                  <a:schemeClr val="accent5">
                    <a:lumMod val="20000"/>
                    <a:lumOff val="80000"/>
                  </a:schemeClr>
                </a:solidFill>
              </a:rPr>
              <a:t>2 Pet 1:3-15 (spec V 12) </a:t>
            </a:r>
            <a:r>
              <a:rPr lang="en-US" b="1" dirty="0">
                <a:solidFill>
                  <a:schemeClr val="accent5">
                    <a:lumMod val="20000"/>
                    <a:lumOff val="80000"/>
                  </a:schemeClr>
                </a:solidFill>
              </a:rPr>
              <a:t>– Established in the truth produces fruits of vs 5-8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14715253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Ephesians 2:18 </a:t>
            </a:r>
            <a:r>
              <a:rPr lang="en-US" b="1" dirty="0">
                <a:solidFill>
                  <a:schemeClr val="accent5">
                    <a:lumMod val="20000"/>
                    <a:lumOff val="80000"/>
                  </a:schemeClr>
                </a:solidFill>
              </a:rPr>
              <a:t>– Gives access to God</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414982" y="1631538"/>
            <a:ext cx="4630695" cy="5034733"/>
          </a:xfrm>
        </p:spPr>
        <p:txBody>
          <a:bodyPr/>
          <a:lstStyle/>
          <a:p>
            <a:r>
              <a:rPr lang="en-US" b="1" u="sng" dirty="0">
                <a:solidFill>
                  <a:schemeClr val="accent5">
                    <a:lumMod val="20000"/>
                    <a:lumOff val="80000"/>
                  </a:schemeClr>
                </a:solidFill>
              </a:rPr>
              <a:t>John 14:6 </a:t>
            </a:r>
            <a:r>
              <a:rPr lang="en-US" b="1" dirty="0">
                <a:solidFill>
                  <a:schemeClr val="accent5">
                    <a:lumMod val="20000"/>
                    <a:lumOff val="80000"/>
                  </a:schemeClr>
                </a:solidFill>
              </a:rPr>
              <a:t>- </a:t>
            </a:r>
            <a:r>
              <a:rPr lang="en-US" b="1" dirty="0">
                <a:solidFill>
                  <a:srgbClr val="FFFFFF"/>
                </a:solidFill>
                <a:latin typeface="Inter"/>
              </a:rPr>
              <a:t>Jesus said to him, "I am the way, the truth, and the life. </a:t>
            </a:r>
            <a:r>
              <a:rPr lang="en-US" b="1" u="sng" dirty="0">
                <a:solidFill>
                  <a:srgbClr val="FFFFFF"/>
                </a:solidFill>
                <a:latin typeface="Inter"/>
              </a:rPr>
              <a:t>No one comes to the Father except through Me</a:t>
            </a:r>
            <a:r>
              <a:rPr lang="en-US" b="1" dirty="0">
                <a:solidFill>
                  <a:srgbClr val="FFFFFF"/>
                </a:solidFill>
                <a:latin typeface="Inter"/>
              </a:rPr>
              <a:t>.”</a:t>
            </a:r>
          </a:p>
          <a:p>
            <a:endParaRPr lang="en-US" b="1" u="sng" dirty="0">
              <a:solidFill>
                <a:srgbClr val="FFFFFF"/>
              </a:solidFill>
              <a:latin typeface="Inter"/>
            </a:endParaRPr>
          </a:p>
          <a:p>
            <a:r>
              <a:rPr lang="en-US" b="1" u="sng" dirty="0">
                <a:solidFill>
                  <a:srgbClr val="FFFFFF"/>
                </a:solidFill>
                <a:latin typeface="Inter"/>
              </a:rPr>
              <a:t>John 14:26 </a:t>
            </a:r>
            <a:r>
              <a:rPr lang="en-US" b="1" dirty="0">
                <a:solidFill>
                  <a:srgbClr val="FFFFFF"/>
                </a:solidFill>
                <a:latin typeface="Inter"/>
              </a:rPr>
              <a:t>– “But the Helper, the Holy Spirit, . . . and </a:t>
            </a:r>
            <a:r>
              <a:rPr lang="en-US" b="1" u="sng" dirty="0">
                <a:solidFill>
                  <a:srgbClr val="FFFFFF"/>
                </a:solidFill>
                <a:latin typeface="Inter"/>
              </a:rPr>
              <a:t>bring to your remembrance all things that I said to you. </a:t>
            </a:r>
            <a:r>
              <a:rPr lang="en-US" b="1" dirty="0">
                <a:solidFill>
                  <a:srgbClr val="FFFFFF"/>
                </a:solidFill>
                <a:latin typeface="Inter"/>
              </a:rPr>
              <a:t>“</a:t>
            </a:r>
          </a:p>
          <a:p>
            <a:endParaRPr lang="en-US" b="1" dirty="0">
              <a:solidFill>
                <a:srgbClr val="FFFFFF"/>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392112015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 Giant">
  <a:themeElements>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 Gi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Gi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Gi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Gi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Gi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Gi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Gia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Gi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Gi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Gi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Gi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Gi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chri_0088_slide</Template>
  <TotalTime>7682</TotalTime>
  <Words>547</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Inter</vt:lpstr>
      <vt:lpstr>chri_0088_slide</vt:lpstr>
      <vt:lpstr>1_Default Design</vt:lpstr>
      <vt:lpstr>Green Giant</vt:lpstr>
      <vt:lpstr>PowerPoint Presentation</vt:lpstr>
      <vt:lpstr>Does the Spirit Indwell in us? Review Slide</vt:lpstr>
      <vt:lpstr>Does the Spirit Indwell in us?</vt:lpstr>
      <vt:lpstr>Does the Spirit Indwell in us?</vt:lpstr>
      <vt:lpstr>Does the Spirit Indwell in us?</vt:lpstr>
      <vt:lpstr>The Spirit and the Word</vt:lpstr>
      <vt:lpstr>The Spirit and the Word</vt:lpstr>
      <vt:lpstr>The Spirit and the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College View church of Christ</cp:lastModifiedBy>
  <cp:revision>205</cp:revision>
  <cp:lastPrinted>2024-02-02T14:42:23Z</cp:lastPrinted>
  <dcterms:created xsi:type="dcterms:W3CDTF">2012-09-18T14:39:55Z</dcterms:created>
  <dcterms:modified xsi:type="dcterms:W3CDTF">2024-02-04T18:49:51Z</dcterms:modified>
</cp:coreProperties>
</file>