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 id="2147483672" r:id="rId3"/>
  </p:sldMasterIdLst>
  <p:notesMasterIdLst>
    <p:notesMasterId r:id="rId27"/>
  </p:notesMasterIdLst>
  <p:handoutMasterIdLst>
    <p:handoutMasterId r:id="rId28"/>
  </p:handoutMasterIdLst>
  <p:sldIdLst>
    <p:sldId id="313" r:id="rId4"/>
    <p:sldId id="349" r:id="rId5"/>
    <p:sldId id="314" r:id="rId6"/>
    <p:sldId id="315" r:id="rId7"/>
    <p:sldId id="420" r:id="rId8"/>
    <p:sldId id="421" r:id="rId9"/>
    <p:sldId id="423" r:id="rId10"/>
    <p:sldId id="350" r:id="rId11"/>
    <p:sldId id="351" r:id="rId12"/>
    <p:sldId id="352" r:id="rId13"/>
    <p:sldId id="424" r:id="rId14"/>
    <p:sldId id="425" r:id="rId15"/>
    <p:sldId id="353" r:id="rId16"/>
    <p:sldId id="316" r:id="rId17"/>
    <p:sldId id="354" r:id="rId18"/>
    <p:sldId id="355" r:id="rId19"/>
    <p:sldId id="317" r:id="rId20"/>
    <p:sldId id="318" r:id="rId21"/>
    <p:sldId id="356" r:id="rId22"/>
    <p:sldId id="360" r:id="rId23"/>
    <p:sldId id="359" r:id="rId24"/>
    <p:sldId id="319" r:id="rId25"/>
    <p:sldId id="372"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snapToGrid="0">
      <p:cViewPr varScale="1">
        <p:scale>
          <a:sx n="88" d="100"/>
          <a:sy n="88" d="100"/>
        </p:scale>
        <p:origin x="1005" y="57"/>
      </p:cViewPr>
      <p:guideLst>
        <p:guide orient="horz" pos="2160"/>
        <p:guide pos="2880"/>
      </p:guideLst>
    </p:cSldViewPr>
  </p:slideViewPr>
  <p:notesTextViewPr>
    <p:cViewPr>
      <p:scale>
        <a:sx n="1" d="1"/>
        <a:sy n="1" d="1"/>
      </p:scale>
      <p:origin x="0" y="0"/>
    </p:cViewPr>
  </p:notesTextViewPr>
  <p:sorterViewPr>
    <p:cViewPr>
      <p:scale>
        <a:sx n="100" d="100"/>
        <a:sy n="100" d="100"/>
      </p:scale>
      <p:origin x="0" y="24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llege View church of Christ" userId="66daf72c15de8306" providerId="LiveId" clId="{1D06F5AF-FAE9-4262-8799-9D4C9CED61A0}"/>
    <pc:docChg chg="delSld">
      <pc:chgData name="College View church of Christ" userId="66daf72c15de8306" providerId="LiveId" clId="{1D06F5AF-FAE9-4262-8799-9D4C9CED61A0}" dt="2024-01-28T17:17:35.731" v="0" actId="47"/>
      <pc:docMkLst>
        <pc:docMk/>
      </pc:docMkLst>
      <pc:sldChg chg="del">
        <pc:chgData name="College View church of Christ" userId="66daf72c15de8306" providerId="LiveId" clId="{1D06F5AF-FAE9-4262-8799-9D4C9CED61A0}" dt="2024-01-28T17:17:35.731" v="0" actId="47"/>
        <pc:sldMkLst>
          <pc:docMk/>
          <pc:sldMk cId="4163739773" sldId="320"/>
        </pc:sldMkLst>
      </pc:sldChg>
      <pc:sldChg chg="del">
        <pc:chgData name="College View church of Christ" userId="66daf72c15de8306" providerId="LiveId" clId="{1D06F5AF-FAE9-4262-8799-9D4C9CED61A0}" dt="2024-01-28T17:17:35.731" v="0" actId="47"/>
        <pc:sldMkLst>
          <pc:docMk/>
          <pc:sldMk cId="931746739" sldId="321"/>
        </pc:sldMkLst>
      </pc:sldChg>
      <pc:sldChg chg="del">
        <pc:chgData name="College View church of Christ" userId="66daf72c15de8306" providerId="LiveId" clId="{1D06F5AF-FAE9-4262-8799-9D4C9CED61A0}" dt="2024-01-28T17:17:35.731" v="0" actId="47"/>
        <pc:sldMkLst>
          <pc:docMk/>
          <pc:sldMk cId="1432311477" sldId="322"/>
        </pc:sldMkLst>
      </pc:sldChg>
      <pc:sldChg chg="del">
        <pc:chgData name="College View church of Christ" userId="66daf72c15de8306" providerId="LiveId" clId="{1D06F5AF-FAE9-4262-8799-9D4C9CED61A0}" dt="2024-01-28T17:17:35.731" v="0" actId="47"/>
        <pc:sldMkLst>
          <pc:docMk/>
          <pc:sldMk cId="1871462093" sldId="323"/>
        </pc:sldMkLst>
      </pc:sldChg>
      <pc:sldChg chg="del">
        <pc:chgData name="College View church of Christ" userId="66daf72c15de8306" providerId="LiveId" clId="{1D06F5AF-FAE9-4262-8799-9D4C9CED61A0}" dt="2024-01-28T17:17:35.731" v="0" actId="47"/>
        <pc:sldMkLst>
          <pc:docMk/>
          <pc:sldMk cId="3013494702" sldId="324"/>
        </pc:sldMkLst>
      </pc:sldChg>
      <pc:sldChg chg="del">
        <pc:chgData name="College View church of Christ" userId="66daf72c15de8306" providerId="LiveId" clId="{1D06F5AF-FAE9-4262-8799-9D4C9CED61A0}" dt="2024-01-28T17:17:35.731" v="0" actId="47"/>
        <pc:sldMkLst>
          <pc:docMk/>
          <pc:sldMk cId="2918378147" sldId="326"/>
        </pc:sldMkLst>
      </pc:sldChg>
      <pc:sldChg chg="del">
        <pc:chgData name="College View church of Christ" userId="66daf72c15de8306" providerId="LiveId" clId="{1D06F5AF-FAE9-4262-8799-9D4C9CED61A0}" dt="2024-01-28T17:17:35.731" v="0" actId="47"/>
        <pc:sldMkLst>
          <pc:docMk/>
          <pc:sldMk cId="2278033119" sldId="327"/>
        </pc:sldMkLst>
      </pc:sldChg>
      <pc:sldChg chg="del">
        <pc:chgData name="College View church of Christ" userId="66daf72c15de8306" providerId="LiveId" clId="{1D06F5AF-FAE9-4262-8799-9D4C9CED61A0}" dt="2024-01-28T17:17:35.731" v="0" actId="47"/>
        <pc:sldMkLst>
          <pc:docMk/>
          <pc:sldMk cId="2154284411" sldId="328"/>
        </pc:sldMkLst>
      </pc:sldChg>
      <pc:sldChg chg="del">
        <pc:chgData name="College View church of Christ" userId="66daf72c15de8306" providerId="LiveId" clId="{1D06F5AF-FAE9-4262-8799-9D4C9CED61A0}" dt="2024-01-28T17:17:35.731" v="0" actId="47"/>
        <pc:sldMkLst>
          <pc:docMk/>
          <pc:sldMk cId="3636291616" sldId="329"/>
        </pc:sldMkLst>
      </pc:sldChg>
      <pc:sldChg chg="del">
        <pc:chgData name="College View church of Christ" userId="66daf72c15de8306" providerId="LiveId" clId="{1D06F5AF-FAE9-4262-8799-9D4C9CED61A0}" dt="2024-01-28T17:17:35.731" v="0" actId="47"/>
        <pc:sldMkLst>
          <pc:docMk/>
          <pc:sldMk cId="352924900" sldId="330"/>
        </pc:sldMkLst>
      </pc:sldChg>
      <pc:sldChg chg="del">
        <pc:chgData name="College View church of Christ" userId="66daf72c15de8306" providerId="LiveId" clId="{1D06F5AF-FAE9-4262-8799-9D4C9CED61A0}" dt="2024-01-28T17:17:35.731" v="0" actId="47"/>
        <pc:sldMkLst>
          <pc:docMk/>
          <pc:sldMk cId="4224355011" sldId="331"/>
        </pc:sldMkLst>
      </pc:sldChg>
      <pc:sldChg chg="del">
        <pc:chgData name="College View church of Christ" userId="66daf72c15de8306" providerId="LiveId" clId="{1D06F5AF-FAE9-4262-8799-9D4C9CED61A0}" dt="2024-01-28T17:17:35.731" v="0" actId="47"/>
        <pc:sldMkLst>
          <pc:docMk/>
          <pc:sldMk cId="3490741450" sldId="361"/>
        </pc:sldMkLst>
      </pc:sldChg>
      <pc:sldChg chg="del">
        <pc:chgData name="College View church of Christ" userId="66daf72c15de8306" providerId="LiveId" clId="{1D06F5AF-FAE9-4262-8799-9D4C9CED61A0}" dt="2024-01-28T17:17:35.731" v="0" actId="47"/>
        <pc:sldMkLst>
          <pc:docMk/>
          <pc:sldMk cId="1326340786" sldId="362"/>
        </pc:sldMkLst>
      </pc:sldChg>
      <pc:sldChg chg="del">
        <pc:chgData name="College View church of Christ" userId="66daf72c15de8306" providerId="LiveId" clId="{1D06F5AF-FAE9-4262-8799-9D4C9CED61A0}" dt="2024-01-28T17:17:35.731" v="0" actId="47"/>
        <pc:sldMkLst>
          <pc:docMk/>
          <pc:sldMk cId="1519993410" sldId="363"/>
        </pc:sldMkLst>
      </pc:sldChg>
      <pc:sldChg chg="del">
        <pc:chgData name="College View church of Christ" userId="66daf72c15de8306" providerId="LiveId" clId="{1D06F5AF-FAE9-4262-8799-9D4C9CED61A0}" dt="2024-01-28T17:17:35.731" v="0" actId="47"/>
        <pc:sldMkLst>
          <pc:docMk/>
          <pc:sldMk cId="643120319" sldId="364"/>
        </pc:sldMkLst>
      </pc:sldChg>
      <pc:sldChg chg="del">
        <pc:chgData name="College View church of Christ" userId="66daf72c15de8306" providerId="LiveId" clId="{1D06F5AF-FAE9-4262-8799-9D4C9CED61A0}" dt="2024-01-28T17:17:35.731" v="0" actId="47"/>
        <pc:sldMkLst>
          <pc:docMk/>
          <pc:sldMk cId="1519205707" sldId="365"/>
        </pc:sldMkLst>
      </pc:sldChg>
      <pc:sldChg chg="del">
        <pc:chgData name="College View church of Christ" userId="66daf72c15de8306" providerId="LiveId" clId="{1D06F5AF-FAE9-4262-8799-9D4C9CED61A0}" dt="2024-01-28T17:17:35.731" v="0" actId="47"/>
        <pc:sldMkLst>
          <pc:docMk/>
          <pc:sldMk cId="3461791769" sldId="366"/>
        </pc:sldMkLst>
      </pc:sldChg>
      <pc:sldChg chg="del">
        <pc:chgData name="College View church of Christ" userId="66daf72c15de8306" providerId="LiveId" clId="{1D06F5AF-FAE9-4262-8799-9D4C9CED61A0}" dt="2024-01-28T17:17:35.731" v="0" actId="47"/>
        <pc:sldMkLst>
          <pc:docMk/>
          <pc:sldMk cId="3738774363" sldId="367"/>
        </pc:sldMkLst>
      </pc:sldChg>
      <pc:sldChg chg="del">
        <pc:chgData name="College View church of Christ" userId="66daf72c15de8306" providerId="LiveId" clId="{1D06F5AF-FAE9-4262-8799-9D4C9CED61A0}" dt="2024-01-28T17:17:35.731" v="0" actId="47"/>
        <pc:sldMkLst>
          <pc:docMk/>
          <pc:sldMk cId="2792398166" sldId="368"/>
        </pc:sldMkLst>
      </pc:sldChg>
      <pc:sldChg chg="del">
        <pc:chgData name="College View church of Christ" userId="66daf72c15de8306" providerId="LiveId" clId="{1D06F5AF-FAE9-4262-8799-9D4C9CED61A0}" dt="2024-01-28T17:17:35.731" v="0" actId="47"/>
        <pc:sldMkLst>
          <pc:docMk/>
          <pc:sldMk cId="1958092973" sldId="373"/>
        </pc:sldMkLst>
      </pc:sldChg>
      <pc:sldChg chg="del">
        <pc:chgData name="College View church of Christ" userId="66daf72c15de8306" providerId="LiveId" clId="{1D06F5AF-FAE9-4262-8799-9D4C9CED61A0}" dt="2024-01-28T17:17:35.731" v="0" actId="47"/>
        <pc:sldMkLst>
          <pc:docMk/>
          <pc:sldMk cId="3660789771" sldId="374"/>
        </pc:sldMkLst>
      </pc:sldChg>
      <pc:sldChg chg="del">
        <pc:chgData name="College View church of Christ" userId="66daf72c15de8306" providerId="LiveId" clId="{1D06F5AF-FAE9-4262-8799-9D4C9CED61A0}" dt="2024-01-28T17:17:35.731" v="0" actId="47"/>
        <pc:sldMkLst>
          <pc:docMk/>
          <pc:sldMk cId="3321143695" sldId="382"/>
        </pc:sldMkLst>
      </pc:sldChg>
      <pc:sldChg chg="del">
        <pc:chgData name="College View church of Christ" userId="66daf72c15de8306" providerId="LiveId" clId="{1D06F5AF-FAE9-4262-8799-9D4C9CED61A0}" dt="2024-01-28T17:17:35.731" v="0" actId="47"/>
        <pc:sldMkLst>
          <pc:docMk/>
          <pc:sldMk cId="674662662" sldId="383"/>
        </pc:sldMkLst>
      </pc:sldChg>
      <pc:sldChg chg="del">
        <pc:chgData name="College View church of Christ" userId="66daf72c15de8306" providerId="LiveId" clId="{1D06F5AF-FAE9-4262-8799-9D4C9CED61A0}" dt="2024-01-28T17:17:35.731" v="0" actId="47"/>
        <pc:sldMkLst>
          <pc:docMk/>
          <pc:sldMk cId="1504183633" sldId="384"/>
        </pc:sldMkLst>
      </pc:sldChg>
      <pc:sldChg chg="del">
        <pc:chgData name="College View church of Christ" userId="66daf72c15de8306" providerId="LiveId" clId="{1D06F5AF-FAE9-4262-8799-9D4C9CED61A0}" dt="2024-01-28T17:17:35.731" v="0" actId="47"/>
        <pc:sldMkLst>
          <pc:docMk/>
          <pc:sldMk cId="659373032" sldId="385"/>
        </pc:sldMkLst>
      </pc:sldChg>
      <pc:sldChg chg="del">
        <pc:chgData name="College View church of Christ" userId="66daf72c15de8306" providerId="LiveId" clId="{1D06F5AF-FAE9-4262-8799-9D4C9CED61A0}" dt="2024-01-28T17:17:35.731" v="0" actId="47"/>
        <pc:sldMkLst>
          <pc:docMk/>
          <pc:sldMk cId="819138961" sldId="387"/>
        </pc:sldMkLst>
      </pc:sldChg>
      <pc:sldChg chg="del">
        <pc:chgData name="College View church of Christ" userId="66daf72c15de8306" providerId="LiveId" clId="{1D06F5AF-FAE9-4262-8799-9D4C9CED61A0}" dt="2024-01-28T17:17:35.731" v="0" actId="47"/>
        <pc:sldMkLst>
          <pc:docMk/>
          <pc:sldMk cId="1179317486" sldId="388"/>
        </pc:sldMkLst>
      </pc:sldChg>
      <pc:sldChg chg="del">
        <pc:chgData name="College View church of Christ" userId="66daf72c15de8306" providerId="LiveId" clId="{1D06F5AF-FAE9-4262-8799-9D4C9CED61A0}" dt="2024-01-28T17:17:35.731" v="0" actId="47"/>
        <pc:sldMkLst>
          <pc:docMk/>
          <pc:sldMk cId="1124010511" sldId="389"/>
        </pc:sldMkLst>
      </pc:sldChg>
      <pc:sldChg chg="del">
        <pc:chgData name="College View church of Christ" userId="66daf72c15de8306" providerId="LiveId" clId="{1D06F5AF-FAE9-4262-8799-9D4C9CED61A0}" dt="2024-01-28T17:17:35.731" v="0" actId="47"/>
        <pc:sldMkLst>
          <pc:docMk/>
          <pc:sldMk cId="3201380520" sldId="390"/>
        </pc:sldMkLst>
      </pc:sldChg>
      <pc:sldChg chg="del">
        <pc:chgData name="College View church of Christ" userId="66daf72c15de8306" providerId="LiveId" clId="{1D06F5AF-FAE9-4262-8799-9D4C9CED61A0}" dt="2024-01-28T17:17:35.731" v="0" actId="47"/>
        <pc:sldMkLst>
          <pc:docMk/>
          <pc:sldMk cId="2521463953" sldId="391"/>
        </pc:sldMkLst>
      </pc:sldChg>
      <pc:sldChg chg="del">
        <pc:chgData name="College View church of Christ" userId="66daf72c15de8306" providerId="LiveId" clId="{1D06F5AF-FAE9-4262-8799-9D4C9CED61A0}" dt="2024-01-28T17:17:35.731" v="0" actId="47"/>
        <pc:sldMkLst>
          <pc:docMk/>
          <pc:sldMk cId="373107476" sldId="392"/>
        </pc:sldMkLst>
      </pc:sldChg>
      <pc:sldChg chg="del">
        <pc:chgData name="College View church of Christ" userId="66daf72c15de8306" providerId="LiveId" clId="{1D06F5AF-FAE9-4262-8799-9D4C9CED61A0}" dt="2024-01-28T17:17:35.731" v="0" actId="47"/>
        <pc:sldMkLst>
          <pc:docMk/>
          <pc:sldMk cId="2456884815" sldId="393"/>
        </pc:sldMkLst>
      </pc:sldChg>
      <pc:sldChg chg="del">
        <pc:chgData name="College View church of Christ" userId="66daf72c15de8306" providerId="LiveId" clId="{1D06F5AF-FAE9-4262-8799-9D4C9CED61A0}" dt="2024-01-28T17:17:35.731" v="0" actId="47"/>
        <pc:sldMkLst>
          <pc:docMk/>
          <pc:sldMk cId="1325172255" sldId="394"/>
        </pc:sldMkLst>
      </pc:sldChg>
      <pc:sldChg chg="del">
        <pc:chgData name="College View church of Christ" userId="66daf72c15de8306" providerId="LiveId" clId="{1D06F5AF-FAE9-4262-8799-9D4C9CED61A0}" dt="2024-01-28T17:17:35.731" v="0" actId="47"/>
        <pc:sldMkLst>
          <pc:docMk/>
          <pc:sldMk cId="376347199" sldId="395"/>
        </pc:sldMkLst>
      </pc:sldChg>
      <pc:sldChg chg="del">
        <pc:chgData name="College View church of Christ" userId="66daf72c15de8306" providerId="LiveId" clId="{1D06F5AF-FAE9-4262-8799-9D4C9CED61A0}" dt="2024-01-28T17:17:35.731" v="0" actId="47"/>
        <pc:sldMkLst>
          <pc:docMk/>
          <pc:sldMk cId="4046785505" sldId="396"/>
        </pc:sldMkLst>
      </pc:sldChg>
      <pc:sldChg chg="del">
        <pc:chgData name="College View church of Christ" userId="66daf72c15de8306" providerId="LiveId" clId="{1D06F5AF-FAE9-4262-8799-9D4C9CED61A0}" dt="2024-01-28T17:17:35.731" v="0" actId="47"/>
        <pc:sldMkLst>
          <pc:docMk/>
          <pc:sldMk cId="3240603636" sldId="397"/>
        </pc:sldMkLst>
      </pc:sldChg>
      <pc:sldChg chg="del">
        <pc:chgData name="College View church of Christ" userId="66daf72c15de8306" providerId="LiveId" clId="{1D06F5AF-FAE9-4262-8799-9D4C9CED61A0}" dt="2024-01-28T17:17:35.731" v="0" actId="47"/>
        <pc:sldMkLst>
          <pc:docMk/>
          <pc:sldMk cId="4181618143" sldId="426"/>
        </pc:sldMkLst>
      </pc:sldChg>
    </pc:docChg>
  </pc:docChgLst>
  <pc:docChgLst>
    <pc:chgData name="College View church of Christ" userId="66daf72c15de8306" providerId="LiveId" clId="{3585DE08-F7A1-49C9-A006-E6FFA749B5FD}"/>
    <pc:docChg chg="delSld">
      <pc:chgData name="College View church of Christ" userId="66daf72c15de8306" providerId="LiveId" clId="{3585DE08-F7A1-49C9-A006-E6FFA749B5FD}" dt="2024-01-28T14:04:31.717" v="0" actId="47"/>
      <pc:docMkLst>
        <pc:docMk/>
      </pc:docMkLst>
      <pc:sldChg chg="del">
        <pc:chgData name="College View church of Christ" userId="66daf72c15de8306" providerId="LiveId" clId="{3585DE08-F7A1-49C9-A006-E6FFA749B5FD}" dt="2024-01-28T14:04:31.717" v="0" actId="47"/>
        <pc:sldMkLst>
          <pc:docMk/>
          <pc:sldMk cId="4062550829" sldId="293"/>
        </pc:sldMkLst>
      </pc:sldChg>
      <pc:sldChg chg="del">
        <pc:chgData name="College View church of Christ" userId="66daf72c15de8306" providerId="LiveId" clId="{3585DE08-F7A1-49C9-A006-E6FFA749B5FD}" dt="2024-01-28T14:04:31.717" v="0" actId="47"/>
        <pc:sldMkLst>
          <pc:docMk/>
          <pc:sldMk cId="2622737118" sldId="294"/>
        </pc:sldMkLst>
      </pc:sldChg>
      <pc:sldChg chg="del">
        <pc:chgData name="College View church of Christ" userId="66daf72c15de8306" providerId="LiveId" clId="{3585DE08-F7A1-49C9-A006-E6FFA749B5FD}" dt="2024-01-28T14:04:31.717" v="0" actId="47"/>
        <pc:sldMkLst>
          <pc:docMk/>
          <pc:sldMk cId="2902725333" sldId="295"/>
        </pc:sldMkLst>
      </pc:sldChg>
      <pc:sldChg chg="del">
        <pc:chgData name="College View church of Christ" userId="66daf72c15de8306" providerId="LiveId" clId="{3585DE08-F7A1-49C9-A006-E6FFA749B5FD}" dt="2024-01-28T14:04:31.717" v="0" actId="47"/>
        <pc:sldMkLst>
          <pc:docMk/>
          <pc:sldMk cId="998723103" sldId="296"/>
        </pc:sldMkLst>
      </pc:sldChg>
      <pc:sldChg chg="del">
        <pc:chgData name="College View church of Christ" userId="66daf72c15de8306" providerId="LiveId" clId="{3585DE08-F7A1-49C9-A006-E6FFA749B5FD}" dt="2024-01-28T14:04:31.717" v="0" actId="47"/>
        <pc:sldMkLst>
          <pc:docMk/>
          <pc:sldMk cId="1310984354" sldId="297"/>
        </pc:sldMkLst>
      </pc:sldChg>
      <pc:sldChg chg="del">
        <pc:chgData name="College View church of Christ" userId="66daf72c15de8306" providerId="LiveId" clId="{3585DE08-F7A1-49C9-A006-E6FFA749B5FD}" dt="2024-01-28T14:04:31.717" v="0" actId="47"/>
        <pc:sldMkLst>
          <pc:docMk/>
          <pc:sldMk cId="2755896211" sldId="298"/>
        </pc:sldMkLst>
      </pc:sldChg>
      <pc:sldChg chg="del">
        <pc:chgData name="College View church of Christ" userId="66daf72c15de8306" providerId="LiveId" clId="{3585DE08-F7A1-49C9-A006-E6FFA749B5FD}" dt="2024-01-28T14:04:31.717" v="0" actId="47"/>
        <pc:sldMkLst>
          <pc:docMk/>
          <pc:sldMk cId="2465230592" sldId="299"/>
        </pc:sldMkLst>
      </pc:sldChg>
      <pc:sldChg chg="del">
        <pc:chgData name="College View church of Christ" userId="66daf72c15de8306" providerId="LiveId" clId="{3585DE08-F7A1-49C9-A006-E6FFA749B5FD}" dt="2024-01-28T14:04:31.717" v="0" actId="47"/>
        <pc:sldMkLst>
          <pc:docMk/>
          <pc:sldMk cId="2900022586" sldId="300"/>
        </pc:sldMkLst>
      </pc:sldChg>
      <pc:sldChg chg="del">
        <pc:chgData name="College View church of Christ" userId="66daf72c15de8306" providerId="LiveId" clId="{3585DE08-F7A1-49C9-A006-E6FFA749B5FD}" dt="2024-01-28T14:04:31.717" v="0" actId="47"/>
        <pc:sldMkLst>
          <pc:docMk/>
          <pc:sldMk cId="1673917792" sldId="301"/>
        </pc:sldMkLst>
      </pc:sldChg>
      <pc:sldChg chg="del">
        <pc:chgData name="College View church of Christ" userId="66daf72c15de8306" providerId="LiveId" clId="{3585DE08-F7A1-49C9-A006-E6FFA749B5FD}" dt="2024-01-28T14:04:31.717" v="0" actId="47"/>
        <pc:sldMkLst>
          <pc:docMk/>
          <pc:sldMk cId="1738083869" sldId="302"/>
        </pc:sldMkLst>
      </pc:sldChg>
      <pc:sldChg chg="del">
        <pc:chgData name="College View church of Christ" userId="66daf72c15de8306" providerId="LiveId" clId="{3585DE08-F7A1-49C9-A006-E6FFA749B5FD}" dt="2024-01-28T14:04:31.717" v="0" actId="47"/>
        <pc:sldMkLst>
          <pc:docMk/>
          <pc:sldMk cId="3942968457" sldId="303"/>
        </pc:sldMkLst>
      </pc:sldChg>
      <pc:sldChg chg="del">
        <pc:chgData name="College View church of Christ" userId="66daf72c15de8306" providerId="LiveId" clId="{3585DE08-F7A1-49C9-A006-E6FFA749B5FD}" dt="2024-01-28T14:04:31.717" v="0" actId="47"/>
        <pc:sldMkLst>
          <pc:docMk/>
          <pc:sldMk cId="4268052211" sldId="304"/>
        </pc:sldMkLst>
      </pc:sldChg>
      <pc:sldChg chg="del">
        <pc:chgData name="College View church of Christ" userId="66daf72c15de8306" providerId="LiveId" clId="{3585DE08-F7A1-49C9-A006-E6FFA749B5FD}" dt="2024-01-28T14:04:31.717" v="0" actId="47"/>
        <pc:sldMkLst>
          <pc:docMk/>
          <pc:sldMk cId="3141891551" sldId="305"/>
        </pc:sldMkLst>
      </pc:sldChg>
      <pc:sldChg chg="del">
        <pc:chgData name="College View church of Christ" userId="66daf72c15de8306" providerId="LiveId" clId="{3585DE08-F7A1-49C9-A006-E6FFA749B5FD}" dt="2024-01-28T14:04:31.717" v="0" actId="47"/>
        <pc:sldMkLst>
          <pc:docMk/>
          <pc:sldMk cId="3487041927" sldId="306"/>
        </pc:sldMkLst>
      </pc:sldChg>
      <pc:sldChg chg="del">
        <pc:chgData name="College View church of Christ" userId="66daf72c15de8306" providerId="LiveId" clId="{3585DE08-F7A1-49C9-A006-E6FFA749B5FD}" dt="2024-01-28T14:04:31.717" v="0" actId="47"/>
        <pc:sldMkLst>
          <pc:docMk/>
          <pc:sldMk cId="3290169916" sldId="307"/>
        </pc:sldMkLst>
      </pc:sldChg>
      <pc:sldChg chg="del">
        <pc:chgData name="College View church of Christ" userId="66daf72c15de8306" providerId="LiveId" clId="{3585DE08-F7A1-49C9-A006-E6FFA749B5FD}" dt="2024-01-28T14:04:31.717" v="0" actId="47"/>
        <pc:sldMkLst>
          <pc:docMk/>
          <pc:sldMk cId="4148415470" sldId="308"/>
        </pc:sldMkLst>
      </pc:sldChg>
      <pc:sldChg chg="del">
        <pc:chgData name="College View church of Christ" userId="66daf72c15de8306" providerId="LiveId" clId="{3585DE08-F7A1-49C9-A006-E6FFA749B5FD}" dt="2024-01-28T14:04:31.717" v="0" actId="47"/>
        <pc:sldMkLst>
          <pc:docMk/>
          <pc:sldMk cId="2790047333" sldId="309"/>
        </pc:sldMkLst>
      </pc:sldChg>
      <pc:sldChg chg="del">
        <pc:chgData name="College View church of Christ" userId="66daf72c15de8306" providerId="LiveId" clId="{3585DE08-F7A1-49C9-A006-E6FFA749B5FD}" dt="2024-01-28T14:04:31.717" v="0" actId="47"/>
        <pc:sldMkLst>
          <pc:docMk/>
          <pc:sldMk cId="3455681325" sldId="310"/>
        </pc:sldMkLst>
      </pc:sldChg>
      <pc:sldChg chg="del">
        <pc:chgData name="College View church of Christ" userId="66daf72c15de8306" providerId="LiveId" clId="{3585DE08-F7A1-49C9-A006-E6FFA749B5FD}" dt="2024-01-28T14:04:31.717" v="0" actId="47"/>
        <pc:sldMkLst>
          <pc:docMk/>
          <pc:sldMk cId="2675455264" sldId="311"/>
        </pc:sldMkLst>
      </pc:sldChg>
      <pc:sldChg chg="del">
        <pc:chgData name="College View church of Christ" userId="66daf72c15de8306" providerId="LiveId" clId="{3585DE08-F7A1-49C9-A006-E6FFA749B5FD}" dt="2024-01-28T14:04:31.717" v="0" actId="47"/>
        <pc:sldMkLst>
          <pc:docMk/>
          <pc:sldMk cId="580927742" sldId="312"/>
        </pc:sldMkLst>
      </pc:sldChg>
      <pc:sldChg chg="del">
        <pc:chgData name="College View church of Christ" userId="66daf72c15de8306" providerId="LiveId" clId="{3585DE08-F7A1-49C9-A006-E6FFA749B5FD}" dt="2024-01-28T14:04:31.717" v="0" actId="47"/>
        <pc:sldMkLst>
          <pc:docMk/>
          <pc:sldMk cId="3154273664" sldId="325"/>
        </pc:sldMkLst>
      </pc:sldChg>
      <pc:sldChg chg="del">
        <pc:chgData name="College View church of Christ" userId="66daf72c15de8306" providerId="LiveId" clId="{3585DE08-F7A1-49C9-A006-E6FFA749B5FD}" dt="2024-01-28T14:04:31.717" v="0" actId="47"/>
        <pc:sldMkLst>
          <pc:docMk/>
          <pc:sldMk cId="2163761448" sldId="332"/>
        </pc:sldMkLst>
      </pc:sldChg>
      <pc:sldChg chg="del">
        <pc:chgData name="College View church of Christ" userId="66daf72c15de8306" providerId="LiveId" clId="{3585DE08-F7A1-49C9-A006-E6FFA749B5FD}" dt="2024-01-28T14:04:31.717" v="0" actId="47"/>
        <pc:sldMkLst>
          <pc:docMk/>
          <pc:sldMk cId="2657035824" sldId="335"/>
        </pc:sldMkLst>
      </pc:sldChg>
      <pc:sldChg chg="del">
        <pc:chgData name="College View church of Christ" userId="66daf72c15de8306" providerId="LiveId" clId="{3585DE08-F7A1-49C9-A006-E6FFA749B5FD}" dt="2024-01-28T14:04:31.717" v="0" actId="47"/>
        <pc:sldMkLst>
          <pc:docMk/>
          <pc:sldMk cId="1884416125" sldId="338"/>
        </pc:sldMkLst>
      </pc:sldChg>
      <pc:sldChg chg="del">
        <pc:chgData name="College View church of Christ" userId="66daf72c15de8306" providerId="LiveId" clId="{3585DE08-F7A1-49C9-A006-E6FFA749B5FD}" dt="2024-01-28T14:04:31.717" v="0" actId="47"/>
        <pc:sldMkLst>
          <pc:docMk/>
          <pc:sldMk cId="1615252282" sldId="339"/>
        </pc:sldMkLst>
      </pc:sldChg>
      <pc:sldChg chg="del">
        <pc:chgData name="College View church of Christ" userId="66daf72c15de8306" providerId="LiveId" clId="{3585DE08-F7A1-49C9-A006-E6FFA749B5FD}" dt="2024-01-28T14:04:31.717" v="0" actId="47"/>
        <pc:sldMkLst>
          <pc:docMk/>
          <pc:sldMk cId="2205388860" sldId="340"/>
        </pc:sldMkLst>
      </pc:sldChg>
      <pc:sldChg chg="del">
        <pc:chgData name="College View church of Christ" userId="66daf72c15de8306" providerId="LiveId" clId="{3585DE08-F7A1-49C9-A006-E6FFA749B5FD}" dt="2024-01-28T14:04:31.717" v="0" actId="47"/>
        <pc:sldMkLst>
          <pc:docMk/>
          <pc:sldMk cId="3493876857" sldId="341"/>
        </pc:sldMkLst>
      </pc:sldChg>
      <pc:sldChg chg="del">
        <pc:chgData name="College View church of Christ" userId="66daf72c15de8306" providerId="LiveId" clId="{3585DE08-F7A1-49C9-A006-E6FFA749B5FD}" dt="2024-01-28T14:04:31.717" v="0" actId="47"/>
        <pc:sldMkLst>
          <pc:docMk/>
          <pc:sldMk cId="2267327444" sldId="342"/>
        </pc:sldMkLst>
      </pc:sldChg>
      <pc:sldChg chg="del">
        <pc:chgData name="College View church of Christ" userId="66daf72c15de8306" providerId="LiveId" clId="{3585DE08-F7A1-49C9-A006-E6FFA749B5FD}" dt="2024-01-28T14:04:31.717" v="0" actId="47"/>
        <pc:sldMkLst>
          <pc:docMk/>
          <pc:sldMk cId="3344460250" sldId="344"/>
        </pc:sldMkLst>
      </pc:sldChg>
      <pc:sldChg chg="del">
        <pc:chgData name="College View church of Christ" userId="66daf72c15de8306" providerId="LiveId" clId="{3585DE08-F7A1-49C9-A006-E6FFA749B5FD}" dt="2024-01-28T14:04:31.717" v="0" actId="47"/>
        <pc:sldMkLst>
          <pc:docMk/>
          <pc:sldMk cId="3613156344" sldId="346"/>
        </pc:sldMkLst>
      </pc:sldChg>
      <pc:sldChg chg="del">
        <pc:chgData name="College View church of Christ" userId="66daf72c15de8306" providerId="LiveId" clId="{3585DE08-F7A1-49C9-A006-E6FFA749B5FD}" dt="2024-01-28T14:04:31.717" v="0" actId="47"/>
        <pc:sldMkLst>
          <pc:docMk/>
          <pc:sldMk cId="3060482697" sldId="347"/>
        </pc:sldMkLst>
      </pc:sldChg>
      <pc:sldChg chg="del">
        <pc:chgData name="College View church of Christ" userId="66daf72c15de8306" providerId="LiveId" clId="{3585DE08-F7A1-49C9-A006-E6FFA749B5FD}" dt="2024-01-28T14:04:31.717" v="0" actId="47"/>
        <pc:sldMkLst>
          <pc:docMk/>
          <pc:sldMk cId="4140486084" sldId="348"/>
        </pc:sldMkLst>
      </pc:sldChg>
      <pc:sldChg chg="del">
        <pc:chgData name="College View church of Christ" userId="66daf72c15de8306" providerId="LiveId" clId="{3585DE08-F7A1-49C9-A006-E6FFA749B5FD}" dt="2024-01-28T14:04:31.717" v="0" actId="47"/>
        <pc:sldMkLst>
          <pc:docMk/>
          <pc:sldMk cId="961591322" sldId="398"/>
        </pc:sldMkLst>
      </pc:sldChg>
      <pc:sldChg chg="del">
        <pc:chgData name="College View church of Christ" userId="66daf72c15de8306" providerId="LiveId" clId="{3585DE08-F7A1-49C9-A006-E6FFA749B5FD}" dt="2024-01-28T14:04:31.717" v="0" actId="47"/>
        <pc:sldMkLst>
          <pc:docMk/>
          <pc:sldMk cId="541183607" sldId="399"/>
        </pc:sldMkLst>
      </pc:sldChg>
      <pc:sldChg chg="del">
        <pc:chgData name="College View church of Christ" userId="66daf72c15de8306" providerId="LiveId" clId="{3585DE08-F7A1-49C9-A006-E6FFA749B5FD}" dt="2024-01-28T14:04:31.717" v="0" actId="47"/>
        <pc:sldMkLst>
          <pc:docMk/>
          <pc:sldMk cId="197913999" sldId="400"/>
        </pc:sldMkLst>
      </pc:sldChg>
      <pc:sldChg chg="del">
        <pc:chgData name="College View church of Christ" userId="66daf72c15de8306" providerId="LiveId" clId="{3585DE08-F7A1-49C9-A006-E6FFA749B5FD}" dt="2024-01-28T14:04:31.717" v="0" actId="47"/>
        <pc:sldMkLst>
          <pc:docMk/>
          <pc:sldMk cId="891128919" sldId="401"/>
        </pc:sldMkLst>
      </pc:sldChg>
      <pc:sldChg chg="del">
        <pc:chgData name="College View church of Christ" userId="66daf72c15de8306" providerId="LiveId" clId="{3585DE08-F7A1-49C9-A006-E6FFA749B5FD}" dt="2024-01-28T14:04:31.717" v="0" actId="47"/>
        <pc:sldMkLst>
          <pc:docMk/>
          <pc:sldMk cId="3898009012" sldId="402"/>
        </pc:sldMkLst>
      </pc:sldChg>
      <pc:sldChg chg="del">
        <pc:chgData name="College View church of Christ" userId="66daf72c15de8306" providerId="LiveId" clId="{3585DE08-F7A1-49C9-A006-E6FFA749B5FD}" dt="2024-01-28T14:04:31.717" v="0" actId="47"/>
        <pc:sldMkLst>
          <pc:docMk/>
          <pc:sldMk cId="2290747347" sldId="403"/>
        </pc:sldMkLst>
      </pc:sldChg>
      <pc:sldChg chg="del">
        <pc:chgData name="College View church of Christ" userId="66daf72c15de8306" providerId="LiveId" clId="{3585DE08-F7A1-49C9-A006-E6FFA749B5FD}" dt="2024-01-28T14:04:31.717" v="0" actId="47"/>
        <pc:sldMkLst>
          <pc:docMk/>
          <pc:sldMk cId="501418507" sldId="404"/>
        </pc:sldMkLst>
      </pc:sldChg>
      <pc:sldChg chg="del">
        <pc:chgData name="College View church of Christ" userId="66daf72c15de8306" providerId="LiveId" clId="{3585DE08-F7A1-49C9-A006-E6FFA749B5FD}" dt="2024-01-28T14:04:31.717" v="0" actId="47"/>
        <pc:sldMkLst>
          <pc:docMk/>
          <pc:sldMk cId="2014229607" sldId="405"/>
        </pc:sldMkLst>
      </pc:sldChg>
      <pc:sldChg chg="del">
        <pc:chgData name="College View church of Christ" userId="66daf72c15de8306" providerId="LiveId" clId="{3585DE08-F7A1-49C9-A006-E6FFA749B5FD}" dt="2024-01-28T14:04:31.717" v="0" actId="47"/>
        <pc:sldMkLst>
          <pc:docMk/>
          <pc:sldMk cId="354295987" sldId="406"/>
        </pc:sldMkLst>
      </pc:sldChg>
      <pc:sldChg chg="del">
        <pc:chgData name="College View church of Christ" userId="66daf72c15de8306" providerId="LiveId" clId="{3585DE08-F7A1-49C9-A006-E6FFA749B5FD}" dt="2024-01-28T14:04:31.717" v="0" actId="47"/>
        <pc:sldMkLst>
          <pc:docMk/>
          <pc:sldMk cId="2457810240" sldId="407"/>
        </pc:sldMkLst>
      </pc:sldChg>
      <pc:sldChg chg="del">
        <pc:chgData name="College View church of Christ" userId="66daf72c15de8306" providerId="LiveId" clId="{3585DE08-F7A1-49C9-A006-E6FFA749B5FD}" dt="2024-01-28T14:04:31.717" v="0" actId="47"/>
        <pc:sldMkLst>
          <pc:docMk/>
          <pc:sldMk cId="1451758874" sldId="408"/>
        </pc:sldMkLst>
      </pc:sldChg>
      <pc:sldChg chg="del">
        <pc:chgData name="College View church of Christ" userId="66daf72c15de8306" providerId="LiveId" clId="{3585DE08-F7A1-49C9-A006-E6FFA749B5FD}" dt="2024-01-28T14:04:31.717" v="0" actId="47"/>
        <pc:sldMkLst>
          <pc:docMk/>
          <pc:sldMk cId="2895308116" sldId="409"/>
        </pc:sldMkLst>
      </pc:sldChg>
      <pc:sldChg chg="del">
        <pc:chgData name="College View church of Christ" userId="66daf72c15de8306" providerId="LiveId" clId="{3585DE08-F7A1-49C9-A006-E6FFA749B5FD}" dt="2024-01-28T14:04:31.717" v="0" actId="47"/>
        <pc:sldMkLst>
          <pc:docMk/>
          <pc:sldMk cId="2285129748" sldId="410"/>
        </pc:sldMkLst>
      </pc:sldChg>
      <pc:sldChg chg="del">
        <pc:chgData name="College View church of Christ" userId="66daf72c15de8306" providerId="LiveId" clId="{3585DE08-F7A1-49C9-A006-E6FFA749B5FD}" dt="2024-01-28T14:04:31.717" v="0" actId="47"/>
        <pc:sldMkLst>
          <pc:docMk/>
          <pc:sldMk cId="4259937373" sldId="411"/>
        </pc:sldMkLst>
      </pc:sldChg>
      <pc:sldChg chg="del">
        <pc:chgData name="College View church of Christ" userId="66daf72c15de8306" providerId="LiveId" clId="{3585DE08-F7A1-49C9-A006-E6FFA749B5FD}" dt="2024-01-28T14:04:31.717" v="0" actId="47"/>
        <pc:sldMkLst>
          <pc:docMk/>
          <pc:sldMk cId="2542998120" sldId="412"/>
        </pc:sldMkLst>
      </pc:sldChg>
      <pc:sldChg chg="del">
        <pc:chgData name="College View church of Christ" userId="66daf72c15de8306" providerId="LiveId" clId="{3585DE08-F7A1-49C9-A006-E6FFA749B5FD}" dt="2024-01-28T14:04:31.717" v="0" actId="47"/>
        <pc:sldMkLst>
          <pc:docMk/>
          <pc:sldMk cId="1417369987" sldId="413"/>
        </pc:sldMkLst>
      </pc:sldChg>
      <pc:sldChg chg="del">
        <pc:chgData name="College View church of Christ" userId="66daf72c15de8306" providerId="LiveId" clId="{3585DE08-F7A1-49C9-A006-E6FFA749B5FD}" dt="2024-01-28T14:04:31.717" v="0" actId="47"/>
        <pc:sldMkLst>
          <pc:docMk/>
          <pc:sldMk cId="3200781854" sldId="414"/>
        </pc:sldMkLst>
      </pc:sldChg>
      <pc:sldChg chg="del">
        <pc:chgData name="College View church of Christ" userId="66daf72c15de8306" providerId="LiveId" clId="{3585DE08-F7A1-49C9-A006-E6FFA749B5FD}" dt="2024-01-28T14:04:31.717" v="0" actId="47"/>
        <pc:sldMkLst>
          <pc:docMk/>
          <pc:sldMk cId="3087190516" sldId="415"/>
        </pc:sldMkLst>
      </pc:sldChg>
      <pc:sldChg chg="del">
        <pc:chgData name="College View church of Christ" userId="66daf72c15de8306" providerId="LiveId" clId="{3585DE08-F7A1-49C9-A006-E6FFA749B5FD}" dt="2024-01-28T14:04:31.717" v="0" actId="47"/>
        <pc:sldMkLst>
          <pc:docMk/>
          <pc:sldMk cId="4148340826" sldId="416"/>
        </pc:sldMkLst>
      </pc:sldChg>
      <pc:sldChg chg="del">
        <pc:chgData name="College View church of Christ" userId="66daf72c15de8306" providerId="LiveId" clId="{3585DE08-F7A1-49C9-A006-E6FFA749B5FD}" dt="2024-01-28T14:04:31.717" v="0" actId="47"/>
        <pc:sldMkLst>
          <pc:docMk/>
          <pc:sldMk cId="2460838549" sldId="417"/>
        </pc:sldMkLst>
      </pc:sldChg>
      <pc:sldChg chg="del">
        <pc:chgData name="College View church of Christ" userId="66daf72c15de8306" providerId="LiveId" clId="{3585DE08-F7A1-49C9-A006-E6FFA749B5FD}" dt="2024-01-28T14:04:31.717" v="0" actId="47"/>
        <pc:sldMkLst>
          <pc:docMk/>
          <pc:sldMk cId="663187346" sldId="418"/>
        </pc:sldMkLst>
      </pc:sldChg>
      <pc:sldChg chg="del">
        <pc:chgData name="College View church of Christ" userId="66daf72c15de8306" providerId="LiveId" clId="{3585DE08-F7A1-49C9-A006-E6FFA749B5FD}" dt="2024-01-28T14:04:31.717" v="0" actId="47"/>
        <pc:sldMkLst>
          <pc:docMk/>
          <pc:sldMk cId="1982055477" sldId="41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F7E8C43-B996-4A8E-9036-8ACB590DACE9}" type="datetimeFigureOut">
              <a:rPr lang="en-US" smtClean="0"/>
              <a:t>1/28/2024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02A019-BF4B-475A-8F08-6A21EF4B26AB}" type="slidenum">
              <a:rPr lang="en-US" smtClean="0"/>
              <a:t>‹#›</a:t>
            </a:fld>
            <a:endParaRPr lang="en-US"/>
          </a:p>
        </p:txBody>
      </p:sp>
    </p:spTree>
    <p:extLst>
      <p:ext uri="{BB962C8B-B14F-4D97-AF65-F5344CB8AC3E}">
        <p14:creationId xmlns:p14="http://schemas.microsoft.com/office/powerpoint/2010/main" val="2867761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BCD1F8A0-2F19-488E-9BF3-496136D6874F}" type="slidenum">
              <a:rPr lang="en-US"/>
              <a:pPr/>
              <a:t>‹#›</a:t>
            </a:fld>
            <a:endParaRPr lang="en-US"/>
          </a:p>
        </p:txBody>
      </p:sp>
    </p:spTree>
    <p:extLst>
      <p:ext uri="{BB962C8B-B14F-4D97-AF65-F5344CB8AC3E}">
        <p14:creationId xmlns:p14="http://schemas.microsoft.com/office/powerpoint/2010/main" val="2418411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a:t>Click to edit Master title style</a:t>
            </a:r>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6F404A61-FC02-4F04-88A9-02BDBCA23D0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228D05-9683-4B11-871F-E9073AD4CB5C}" type="slidenum">
              <a:rPr lang="en-US"/>
              <a:pPr/>
              <a:t>‹#›</a:t>
            </a:fld>
            <a:endParaRPr lang="en-US"/>
          </a:p>
        </p:txBody>
      </p:sp>
    </p:spTree>
    <p:extLst>
      <p:ext uri="{BB962C8B-B14F-4D97-AF65-F5344CB8AC3E}">
        <p14:creationId xmlns:p14="http://schemas.microsoft.com/office/powerpoint/2010/main" val="33543380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5CD90F-DBC0-4767-9E58-B93ECED59115}" type="slidenum">
              <a:rPr lang="en-US"/>
              <a:pPr/>
              <a:t>‹#›</a:t>
            </a:fld>
            <a:endParaRPr lang="en-US"/>
          </a:p>
        </p:txBody>
      </p:sp>
    </p:spTree>
    <p:extLst>
      <p:ext uri="{BB962C8B-B14F-4D97-AF65-F5344CB8AC3E}">
        <p14:creationId xmlns:p14="http://schemas.microsoft.com/office/powerpoint/2010/main" val="15000056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CD5861FD-B7D1-4C21-9680-02DEC54E448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6812F9-9FB9-4FE6-B695-BB64C7E5DD6A}" type="slidenum">
              <a:rPr lang="en-US"/>
              <a:pPr/>
              <a:t>‹#›</a:t>
            </a:fld>
            <a:endParaRPr lang="en-US"/>
          </a:p>
        </p:txBody>
      </p:sp>
    </p:spTree>
    <p:extLst>
      <p:ext uri="{BB962C8B-B14F-4D97-AF65-F5344CB8AC3E}">
        <p14:creationId xmlns:p14="http://schemas.microsoft.com/office/powerpoint/2010/main" val="24798014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DE7EC5-EE43-4751-8789-C1320176184D}" type="slidenum">
              <a:rPr lang="en-US"/>
              <a:pPr/>
              <a:t>‹#›</a:t>
            </a:fld>
            <a:endParaRPr lang="en-US"/>
          </a:p>
        </p:txBody>
      </p:sp>
    </p:spTree>
    <p:extLst>
      <p:ext uri="{BB962C8B-B14F-4D97-AF65-F5344CB8AC3E}">
        <p14:creationId xmlns:p14="http://schemas.microsoft.com/office/powerpoint/2010/main" val="208166839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87FDF0-3135-4599-A2BE-4627F6F370AD}" type="slidenum">
              <a:rPr lang="en-US"/>
              <a:pPr/>
              <a:t>‹#›</a:t>
            </a:fld>
            <a:endParaRPr lang="en-US"/>
          </a:p>
        </p:txBody>
      </p:sp>
    </p:spTree>
    <p:extLst>
      <p:ext uri="{BB962C8B-B14F-4D97-AF65-F5344CB8AC3E}">
        <p14:creationId xmlns:p14="http://schemas.microsoft.com/office/powerpoint/2010/main" val="318298554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E5F56EE-CB1F-4938-83E3-9888E9FF6103}" type="slidenum">
              <a:rPr lang="en-US"/>
              <a:pPr/>
              <a:t>‹#›</a:t>
            </a:fld>
            <a:endParaRPr lang="en-US"/>
          </a:p>
        </p:txBody>
      </p:sp>
    </p:spTree>
    <p:extLst>
      <p:ext uri="{BB962C8B-B14F-4D97-AF65-F5344CB8AC3E}">
        <p14:creationId xmlns:p14="http://schemas.microsoft.com/office/powerpoint/2010/main" val="16960133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B83EDE0-2574-469D-9017-5D8C0BC95E31}" type="slidenum">
              <a:rPr lang="en-US"/>
              <a:pPr/>
              <a:t>‹#›</a:t>
            </a:fld>
            <a:endParaRPr lang="en-US"/>
          </a:p>
        </p:txBody>
      </p:sp>
    </p:spTree>
    <p:extLst>
      <p:ext uri="{BB962C8B-B14F-4D97-AF65-F5344CB8AC3E}">
        <p14:creationId xmlns:p14="http://schemas.microsoft.com/office/powerpoint/2010/main" val="37718165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B5D209-7A9F-49FF-816C-015AC59575BB}" type="slidenum">
              <a:rPr lang="en-US"/>
              <a:pPr/>
              <a:t>‹#›</a:t>
            </a:fld>
            <a:endParaRPr lang="en-US"/>
          </a:p>
        </p:txBody>
      </p:sp>
    </p:spTree>
    <p:extLst>
      <p:ext uri="{BB962C8B-B14F-4D97-AF65-F5344CB8AC3E}">
        <p14:creationId xmlns:p14="http://schemas.microsoft.com/office/powerpoint/2010/main" val="8172247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70DF70-BA02-4959-BD08-D6EA05AFA28D}" type="slidenum">
              <a:rPr lang="en-US"/>
              <a:pPr/>
              <a:t>‹#›</a:t>
            </a:fld>
            <a:endParaRPr lang="en-US"/>
          </a:p>
        </p:txBody>
      </p:sp>
    </p:spTree>
    <p:extLst>
      <p:ext uri="{BB962C8B-B14F-4D97-AF65-F5344CB8AC3E}">
        <p14:creationId xmlns:p14="http://schemas.microsoft.com/office/powerpoint/2010/main" val="17518246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21A10-68EB-4AFC-AEE5-5E1995629419}" type="slidenum">
              <a:rPr lang="en-US"/>
              <a:pPr/>
              <a:t>‹#›</a:t>
            </a:fld>
            <a:endParaRPr lang="en-US"/>
          </a:p>
        </p:txBody>
      </p:sp>
    </p:spTree>
    <p:extLst>
      <p:ext uri="{BB962C8B-B14F-4D97-AF65-F5344CB8AC3E}">
        <p14:creationId xmlns:p14="http://schemas.microsoft.com/office/powerpoint/2010/main" val="21786185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60B83-E086-4F82-9D56-C22CE1F2E61A}" type="slidenum">
              <a:rPr lang="en-US"/>
              <a:pPr/>
              <a:t>‹#›</a:t>
            </a:fld>
            <a:endParaRPr lang="en-US"/>
          </a:p>
        </p:txBody>
      </p:sp>
    </p:spTree>
    <p:extLst>
      <p:ext uri="{BB962C8B-B14F-4D97-AF65-F5344CB8AC3E}">
        <p14:creationId xmlns:p14="http://schemas.microsoft.com/office/powerpoint/2010/main" val="139284332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EFA8EC-1944-4E58-9956-136959315516}" type="slidenum">
              <a:rPr lang="en-US"/>
              <a:pPr/>
              <a:t>‹#›</a:t>
            </a:fld>
            <a:endParaRPr lang="en-US"/>
          </a:p>
        </p:txBody>
      </p:sp>
    </p:spTree>
    <p:extLst>
      <p:ext uri="{BB962C8B-B14F-4D97-AF65-F5344CB8AC3E}">
        <p14:creationId xmlns:p14="http://schemas.microsoft.com/office/powerpoint/2010/main" val="310781485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287A95-C7A4-44F0-B8DC-26C0032F56EA}" type="slidenum">
              <a:rPr lang="en-US"/>
              <a:pPr/>
              <a:t>‹#›</a:t>
            </a:fld>
            <a:endParaRPr lang="en-US"/>
          </a:p>
        </p:txBody>
      </p:sp>
    </p:spTree>
    <p:extLst>
      <p:ext uri="{BB962C8B-B14F-4D97-AF65-F5344CB8AC3E}">
        <p14:creationId xmlns:p14="http://schemas.microsoft.com/office/powerpoint/2010/main" val="150642441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471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47108" name="Rectangle 4"/>
          <p:cNvSpPr>
            <a:spLocks noGrp="1" noChangeArrowheads="1"/>
          </p:cNvSpPr>
          <p:nvPr>
            <p:ph type="dt" sz="half" idx="2"/>
          </p:nvPr>
        </p:nvSpPr>
        <p:spPr/>
        <p:txBody>
          <a:bodyPr/>
          <a:lstStyle>
            <a:lvl1pPr>
              <a:defRPr/>
            </a:lvl1pPr>
          </a:lstStyle>
          <a:p>
            <a:endParaRPr lang="en-US" altLang="en-US"/>
          </a:p>
        </p:txBody>
      </p:sp>
      <p:sp>
        <p:nvSpPr>
          <p:cNvPr id="47109" name="Rectangle 5"/>
          <p:cNvSpPr>
            <a:spLocks noGrp="1" noChangeArrowheads="1"/>
          </p:cNvSpPr>
          <p:nvPr>
            <p:ph type="ftr" sz="quarter" idx="3"/>
          </p:nvPr>
        </p:nvSpPr>
        <p:spPr/>
        <p:txBody>
          <a:bodyPr/>
          <a:lstStyle>
            <a:lvl1pPr>
              <a:defRPr/>
            </a:lvl1pPr>
          </a:lstStyle>
          <a:p>
            <a:endParaRPr lang="en-US" altLang="en-US"/>
          </a:p>
        </p:txBody>
      </p:sp>
      <p:sp>
        <p:nvSpPr>
          <p:cNvPr id="47110" name="Rectangle 6"/>
          <p:cNvSpPr>
            <a:spLocks noGrp="1" noChangeArrowheads="1"/>
          </p:cNvSpPr>
          <p:nvPr>
            <p:ph type="sldNum" sz="quarter" idx="4"/>
          </p:nvPr>
        </p:nvSpPr>
        <p:spPr/>
        <p:txBody>
          <a:bodyPr/>
          <a:lstStyle>
            <a:lvl1pPr>
              <a:defRPr/>
            </a:lvl1pPr>
          </a:lstStyle>
          <a:p>
            <a:fld id="{1D30D9CF-208B-42B5-AB12-B44120160036}" type="slidenum">
              <a:rPr lang="en-US" altLang="en-US"/>
              <a:pPr/>
              <a:t>‹#›</a:t>
            </a:fld>
            <a:endParaRPr lang="en-US" altLang="en-US"/>
          </a:p>
        </p:txBody>
      </p:sp>
    </p:spTree>
    <p:extLst>
      <p:ext uri="{BB962C8B-B14F-4D97-AF65-F5344CB8AC3E}">
        <p14:creationId xmlns:p14="http://schemas.microsoft.com/office/powerpoint/2010/main" val="496679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9FB722-7276-4E91-B2AA-04F280CBF157}" type="slidenum">
              <a:rPr lang="en-US" altLang="en-US"/>
              <a:pPr/>
              <a:t>‹#›</a:t>
            </a:fld>
            <a:endParaRPr lang="en-US" altLang="en-US"/>
          </a:p>
        </p:txBody>
      </p:sp>
    </p:spTree>
    <p:extLst>
      <p:ext uri="{BB962C8B-B14F-4D97-AF65-F5344CB8AC3E}">
        <p14:creationId xmlns:p14="http://schemas.microsoft.com/office/powerpoint/2010/main" val="17644243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BAF9300-F0E8-45F3-8AFA-832D56714728}" type="slidenum">
              <a:rPr lang="en-US" altLang="en-US"/>
              <a:pPr/>
              <a:t>‹#›</a:t>
            </a:fld>
            <a:endParaRPr lang="en-US" altLang="en-US"/>
          </a:p>
        </p:txBody>
      </p:sp>
    </p:spTree>
    <p:extLst>
      <p:ext uri="{BB962C8B-B14F-4D97-AF65-F5344CB8AC3E}">
        <p14:creationId xmlns:p14="http://schemas.microsoft.com/office/powerpoint/2010/main" val="20734433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C99982D-7129-407D-85C0-89D8A90562DB}" type="slidenum">
              <a:rPr lang="en-US" altLang="en-US"/>
              <a:pPr/>
              <a:t>‹#›</a:t>
            </a:fld>
            <a:endParaRPr lang="en-US" altLang="en-US"/>
          </a:p>
        </p:txBody>
      </p:sp>
    </p:spTree>
    <p:extLst>
      <p:ext uri="{BB962C8B-B14F-4D97-AF65-F5344CB8AC3E}">
        <p14:creationId xmlns:p14="http://schemas.microsoft.com/office/powerpoint/2010/main" val="3280057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E643B6B-A249-4694-8F46-0850823A01A2}" type="slidenum">
              <a:rPr lang="en-US" altLang="en-US"/>
              <a:pPr/>
              <a:t>‹#›</a:t>
            </a:fld>
            <a:endParaRPr lang="en-US" altLang="en-US"/>
          </a:p>
        </p:txBody>
      </p:sp>
    </p:spTree>
    <p:extLst>
      <p:ext uri="{BB962C8B-B14F-4D97-AF65-F5344CB8AC3E}">
        <p14:creationId xmlns:p14="http://schemas.microsoft.com/office/powerpoint/2010/main" val="6732097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3A1FA70-3178-4130-94B3-0F115BB431BE}" type="slidenum">
              <a:rPr lang="en-US" altLang="en-US"/>
              <a:pPr/>
              <a:t>‹#›</a:t>
            </a:fld>
            <a:endParaRPr lang="en-US" altLang="en-US"/>
          </a:p>
        </p:txBody>
      </p:sp>
    </p:spTree>
    <p:extLst>
      <p:ext uri="{BB962C8B-B14F-4D97-AF65-F5344CB8AC3E}">
        <p14:creationId xmlns:p14="http://schemas.microsoft.com/office/powerpoint/2010/main" val="20693572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5A2349B-1332-4AFA-9615-8B60B6B2D136}" type="slidenum">
              <a:rPr lang="en-US" altLang="en-US"/>
              <a:pPr/>
              <a:t>‹#›</a:t>
            </a:fld>
            <a:endParaRPr lang="en-US" altLang="en-US"/>
          </a:p>
        </p:txBody>
      </p:sp>
    </p:spTree>
    <p:extLst>
      <p:ext uri="{BB962C8B-B14F-4D97-AF65-F5344CB8AC3E}">
        <p14:creationId xmlns:p14="http://schemas.microsoft.com/office/powerpoint/2010/main" val="95135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2BC1C3-E74D-4715-9EED-C483FB854556}" type="slidenum">
              <a:rPr lang="en-US"/>
              <a:pPr/>
              <a:t>‹#›</a:t>
            </a:fld>
            <a:endParaRPr lang="en-US"/>
          </a:p>
        </p:txBody>
      </p:sp>
    </p:spTree>
    <p:extLst>
      <p:ext uri="{BB962C8B-B14F-4D97-AF65-F5344CB8AC3E}">
        <p14:creationId xmlns:p14="http://schemas.microsoft.com/office/powerpoint/2010/main" val="1199847301"/>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4778DF6-ED4B-47A1-9BAF-D667A9FBD30B}" type="slidenum">
              <a:rPr lang="en-US" altLang="en-US"/>
              <a:pPr/>
              <a:t>‹#›</a:t>
            </a:fld>
            <a:endParaRPr lang="en-US" altLang="en-US"/>
          </a:p>
        </p:txBody>
      </p:sp>
    </p:spTree>
    <p:extLst>
      <p:ext uri="{BB962C8B-B14F-4D97-AF65-F5344CB8AC3E}">
        <p14:creationId xmlns:p14="http://schemas.microsoft.com/office/powerpoint/2010/main" val="949720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DC4C9A2-1D56-4EA6-AA5B-9AA0420A1504}" type="slidenum">
              <a:rPr lang="en-US" altLang="en-US"/>
              <a:pPr/>
              <a:t>‹#›</a:t>
            </a:fld>
            <a:endParaRPr lang="en-US" altLang="en-US"/>
          </a:p>
        </p:txBody>
      </p:sp>
    </p:spTree>
    <p:extLst>
      <p:ext uri="{BB962C8B-B14F-4D97-AF65-F5344CB8AC3E}">
        <p14:creationId xmlns:p14="http://schemas.microsoft.com/office/powerpoint/2010/main" val="13137898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C80C05D-AA1D-4715-96D7-83CB6CC43BCA}" type="slidenum">
              <a:rPr lang="en-US" altLang="en-US"/>
              <a:pPr/>
              <a:t>‹#›</a:t>
            </a:fld>
            <a:endParaRPr lang="en-US" altLang="en-US"/>
          </a:p>
        </p:txBody>
      </p:sp>
    </p:spTree>
    <p:extLst>
      <p:ext uri="{BB962C8B-B14F-4D97-AF65-F5344CB8AC3E}">
        <p14:creationId xmlns:p14="http://schemas.microsoft.com/office/powerpoint/2010/main" val="37165479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8715CE-8D11-4938-9261-E638F1A0C8F7}" type="slidenum">
              <a:rPr lang="en-US" altLang="en-US"/>
              <a:pPr/>
              <a:t>‹#›</a:t>
            </a:fld>
            <a:endParaRPr lang="en-US" altLang="en-US"/>
          </a:p>
        </p:txBody>
      </p:sp>
    </p:spTree>
    <p:extLst>
      <p:ext uri="{BB962C8B-B14F-4D97-AF65-F5344CB8AC3E}">
        <p14:creationId xmlns:p14="http://schemas.microsoft.com/office/powerpoint/2010/main" val="2675204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C4605-3594-4AD5-97B1-4C2A0089385F}" type="slidenum">
              <a:rPr lang="en-US"/>
              <a:pPr/>
              <a:t>‹#›</a:t>
            </a:fld>
            <a:endParaRPr lang="en-US"/>
          </a:p>
        </p:txBody>
      </p:sp>
    </p:spTree>
    <p:extLst>
      <p:ext uri="{BB962C8B-B14F-4D97-AF65-F5344CB8AC3E}">
        <p14:creationId xmlns:p14="http://schemas.microsoft.com/office/powerpoint/2010/main" val="2206892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F0F5B1-69E2-429D-BD62-88C4902C771F}" type="slidenum">
              <a:rPr lang="en-US"/>
              <a:pPr/>
              <a:t>‹#›</a:t>
            </a:fld>
            <a:endParaRPr lang="en-US"/>
          </a:p>
        </p:txBody>
      </p:sp>
    </p:spTree>
    <p:extLst>
      <p:ext uri="{BB962C8B-B14F-4D97-AF65-F5344CB8AC3E}">
        <p14:creationId xmlns:p14="http://schemas.microsoft.com/office/powerpoint/2010/main" val="27633883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734425-964C-415E-99C2-A007539E5EDF}" type="slidenum">
              <a:rPr lang="en-US"/>
              <a:pPr/>
              <a:t>‹#›</a:t>
            </a:fld>
            <a:endParaRPr lang="en-US"/>
          </a:p>
        </p:txBody>
      </p:sp>
    </p:spTree>
    <p:extLst>
      <p:ext uri="{BB962C8B-B14F-4D97-AF65-F5344CB8AC3E}">
        <p14:creationId xmlns:p14="http://schemas.microsoft.com/office/powerpoint/2010/main" val="16596680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7C58000-12FE-47A6-BE7E-A222D0F91230}" type="slidenum">
              <a:rPr lang="en-US"/>
              <a:pPr/>
              <a:t>‹#›</a:t>
            </a:fld>
            <a:endParaRPr lang="en-US"/>
          </a:p>
        </p:txBody>
      </p:sp>
    </p:spTree>
    <p:extLst>
      <p:ext uri="{BB962C8B-B14F-4D97-AF65-F5344CB8AC3E}">
        <p14:creationId xmlns:p14="http://schemas.microsoft.com/office/powerpoint/2010/main" val="287486021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4CEBC9-5B75-47D8-B7B0-ADA9813C309F}" type="slidenum">
              <a:rPr lang="en-US"/>
              <a:pPr/>
              <a:t>‹#›</a:t>
            </a:fld>
            <a:endParaRPr lang="en-US"/>
          </a:p>
        </p:txBody>
      </p:sp>
    </p:spTree>
    <p:extLst>
      <p:ext uri="{BB962C8B-B14F-4D97-AF65-F5344CB8AC3E}">
        <p14:creationId xmlns:p14="http://schemas.microsoft.com/office/powerpoint/2010/main" val="1475167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09227A-0F70-459A-82AF-B9547B0FB484}" type="slidenum">
              <a:rPr lang="en-US"/>
              <a:pPr/>
              <a:t>‹#›</a:t>
            </a:fld>
            <a:endParaRPr lang="en-US"/>
          </a:p>
        </p:txBody>
      </p:sp>
    </p:spTree>
    <p:extLst>
      <p:ext uri="{BB962C8B-B14F-4D97-AF65-F5344CB8AC3E}">
        <p14:creationId xmlns:p14="http://schemas.microsoft.com/office/powerpoint/2010/main" val="217420191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8BA0C50-62A0-4AAD-B62D-B47D0BCDF9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sldNum="0" hdr="0" ftr="0" dt="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0636683-03F4-4126-AF5B-6322C2FCB2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ftr="0" dt="0"/>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3E8645">
                <a:gamma/>
                <a:shade val="46275"/>
                <a:invGamma/>
              </a:srgbClr>
            </a:gs>
            <a:gs pos="50000">
              <a:srgbClr val="3E8645"/>
            </a:gs>
            <a:gs pos="100000">
              <a:srgbClr val="3E8645">
                <a:gamma/>
                <a:shade val="46275"/>
                <a:invGamma/>
              </a:srgbClr>
            </a:gs>
          </a:gsLst>
          <a:lin ang="5400000" scaled="1"/>
        </a:gra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9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FE096FE-07B7-4847-A431-D0BBA1A951B3}" type="slidenum">
              <a:rPr lang="en-US" altLang="en-US"/>
              <a:pPr/>
              <a:t>‹#›</a:t>
            </a:fld>
            <a:endParaRPr lang="en-US" altLang="en-US"/>
          </a:p>
        </p:txBody>
      </p:sp>
    </p:spTree>
    <p:extLst>
      <p:ext uri="{BB962C8B-B14F-4D97-AF65-F5344CB8AC3E}">
        <p14:creationId xmlns:p14="http://schemas.microsoft.com/office/powerpoint/2010/main" val="3050601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rgbClr val="FF9900"/>
          </a:solidFill>
          <a:latin typeface="+mj-lt"/>
          <a:ea typeface="+mj-ea"/>
          <a:cs typeface="+mj-cs"/>
        </a:defRPr>
      </a:lvl1pPr>
      <a:lvl2pPr algn="ctr" rtl="0" fontAlgn="base">
        <a:spcBef>
          <a:spcPct val="0"/>
        </a:spcBef>
        <a:spcAft>
          <a:spcPct val="0"/>
        </a:spcAft>
        <a:defRPr sz="4400">
          <a:solidFill>
            <a:srgbClr val="FF9900"/>
          </a:solidFill>
          <a:latin typeface="Arial" panose="020B0604020202020204" pitchFamily="34" charset="0"/>
        </a:defRPr>
      </a:lvl2pPr>
      <a:lvl3pPr algn="ctr" rtl="0" fontAlgn="base">
        <a:spcBef>
          <a:spcPct val="0"/>
        </a:spcBef>
        <a:spcAft>
          <a:spcPct val="0"/>
        </a:spcAft>
        <a:defRPr sz="4400">
          <a:solidFill>
            <a:srgbClr val="FF9900"/>
          </a:solidFill>
          <a:latin typeface="Arial" panose="020B0604020202020204" pitchFamily="34" charset="0"/>
        </a:defRPr>
      </a:lvl3pPr>
      <a:lvl4pPr algn="ctr" rtl="0" fontAlgn="base">
        <a:spcBef>
          <a:spcPct val="0"/>
        </a:spcBef>
        <a:spcAft>
          <a:spcPct val="0"/>
        </a:spcAft>
        <a:defRPr sz="4400">
          <a:solidFill>
            <a:srgbClr val="FF9900"/>
          </a:solidFill>
          <a:latin typeface="Arial" panose="020B0604020202020204" pitchFamily="34" charset="0"/>
        </a:defRPr>
      </a:lvl4pPr>
      <a:lvl5pPr algn="ctr" rtl="0" fontAlgn="base">
        <a:spcBef>
          <a:spcPct val="0"/>
        </a:spcBef>
        <a:spcAft>
          <a:spcPct val="0"/>
        </a:spcAft>
        <a:defRPr sz="4400">
          <a:solidFill>
            <a:srgbClr val="FF9900"/>
          </a:solidFill>
          <a:latin typeface="Arial" panose="020B0604020202020204" pitchFamily="34" charset="0"/>
        </a:defRPr>
      </a:lvl5pPr>
      <a:lvl6pPr marL="457200" algn="ctr" rtl="0" fontAlgn="base">
        <a:spcBef>
          <a:spcPct val="0"/>
        </a:spcBef>
        <a:spcAft>
          <a:spcPct val="0"/>
        </a:spcAft>
        <a:defRPr sz="4400">
          <a:solidFill>
            <a:srgbClr val="FF9900"/>
          </a:solidFill>
          <a:latin typeface="Arial" panose="020B0604020202020204" pitchFamily="34" charset="0"/>
        </a:defRPr>
      </a:lvl6pPr>
      <a:lvl7pPr marL="914400" algn="ctr" rtl="0" fontAlgn="base">
        <a:spcBef>
          <a:spcPct val="0"/>
        </a:spcBef>
        <a:spcAft>
          <a:spcPct val="0"/>
        </a:spcAft>
        <a:defRPr sz="4400">
          <a:solidFill>
            <a:srgbClr val="FF9900"/>
          </a:solidFill>
          <a:latin typeface="Arial" panose="020B0604020202020204" pitchFamily="34" charset="0"/>
        </a:defRPr>
      </a:lvl7pPr>
      <a:lvl8pPr marL="1371600" algn="ctr" rtl="0" fontAlgn="base">
        <a:spcBef>
          <a:spcPct val="0"/>
        </a:spcBef>
        <a:spcAft>
          <a:spcPct val="0"/>
        </a:spcAft>
        <a:defRPr sz="4400">
          <a:solidFill>
            <a:srgbClr val="FF9900"/>
          </a:solidFill>
          <a:latin typeface="Arial" panose="020B0604020202020204" pitchFamily="34" charset="0"/>
        </a:defRPr>
      </a:lvl8pPr>
      <a:lvl9pPr marL="1828800" algn="ctr" rtl="0" fontAlgn="base">
        <a:spcBef>
          <a:spcPct val="0"/>
        </a:spcBef>
        <a:spcAft>
          <a:spcPct val="0"/>
        </a:spcAft>
        <a:defRPr sz="4400">
          <a:solidFill>
            <a:srgbClr val="FF9900"/>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rgbClr val="FFFF00"/>
          </a:solidFill>
          <a:latin typeface="+mn-lt"/>
          <a:ea typeface="+mn-ea"/>
          <a:cs typeface="+mn-cs"/>
        </a:defRPr>
      </a:lvl1pPr>
      <a:lvl2pPr marL="742950" indent="-285750" algn="l" rtl="0" fontAlgn="base">
        <a:spcBef>
          <a:spcPct val="20000"/>
        </a:spcBef>
        <a:spcAft>
          <a:spcPct val="0"/>
        </a:spcAft>
        <a:buChar char="–"/>
        <a:defRPr sz="2800" kern="1200">
          <a:solidFill>
            <a:srgbClr val="FFFF00"/>
          </a:solidFill>
          <a:latin typeface="+mn-lt"/>
          <a:ea typeface="+mn-ea"/>
          <a:cs typeface="+mn-cs"/>
        </a:defRPr>
      </a:lvl2pPr>
      <a:lvl3pPr marL="1143000" indent="-228600" algn="l" rtl="0" fontAlgn="base">
        <a:spcBef>
          <a:spcPct val="20000"/>
        </a:spcBef>
        <a:spcAft>
          <a:spcPct val="0"/>
        </a:spcAft>
        <a:buChar char="•"/>
        <a:defRPr sz="2400" kern="1200">
          <a:solidFill>
            <a:srgbClr val="FFFF00"/>
          </a:solidFill>
          <a:latin typeface="+mn-lt"/>
          <a:ea typeface="+mn-ea"/>
          <a:cs typeface="+mn-cs"/>
        </a:defRPr>
      </a:lvl3pPr>
      <a:lvl4pPr marL="1600200" indent="-228600" algn="l" rtl="0" fontAlgn="base">
        <a:spcBef>
          <a:spcPct val="20000"/>
        </a:spcBef>
        <a:spcAft>
          <a:spcPct val="0"/>
        </a:spcAft>
        <a:buChar char="–"/>
        <a:defRPr sz="2000" kern="1200">
          <a:solidFill>
            <a:srgbClr val="FFFF00"/>
          </a:solidFill>
          <a:latin typeface="+mn-lt"/>
          <a:ea typeface="+mn-ea"/>
          <a:cs typeface="+mn-cs"/>
        </a:defRPr>
      </a:lvl4pPr>
      <a:lvl5pPr marL="2057400" indent="-228600" algn="l" rtl="0" fontAlgn="base">
        <a:spcBef>
          <a:spcPct val="20000"/>
        </a:spcBef>
        <a:spcAft>
          <a:spcPct val="0"/>
        </a:spcAft>
        <a:buChar char="»"/>
        <a:defRPr sz="2000" kern="1200">
          <a:solidFill>
            <a:srgbClr val="FFFF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5" name="TextBox 4"/>
          <p:cNvSpPr txBox="1"/>
          <p:nvPr/>
        </p:nvSpPr>
        <p:spPr>
          <a:xfrm>
            <a:off x="1838633" y="4653657"/>
            <a:ext cx="3145413" cy="1077218"/>
          </a:xfrm>
          <a:prstGeom prst="rect">
            <a:avLst/>
          </a:prstGeom>
          <a:noFill/>
        </p:spPr>
        <p:txBody>
          <a:bodyPr wrap="none" rtlCol="0">
            <a:spAutoFit/>
          </a:bodyPr>
          <a:lstStyle/>
          <a:p>
            <a:r>
              <a:rPr lang="en-US" sz="3200" dirty="0"/>
              <a:t>Indwelling of the</a:t>
            </a:r>
          </a:p>
          <a:p>
            <a:pPr algn="ctr"/>
            <a:r>
              <a:rPr lang="en-US" sz="3200" dirty="0"/>
              <a:t>Holy Spirit</a:t>
            </a:r>
          </a:p>
        </p:txBody>
      </p:sp>
    </p:spTree>
    <p:extLst>
      <p:ext uri="{BB962C8B-B14F-4D97-AF65-F5344CB8AC3E}">
        <p14:creationId xmlns:p14="http://schemas.microsoft.com/office/powerpoint/2010/main" val="206183980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755893"/>
          </a:xfrm>
        </p:spPr>
        <p:txBody>
          <a:bodyPr/>
          <a:lstStyle/>
          <a:p>
            <a:pPr algn="ctr"/>
            <a:r>
              <a:rPr lang="en-US" b="1" u="sng" dirty="0"/>
              <a:t>Does the Spirit Indwell in us?</a:t>
            </a:r>
          </a:p>
        </p:txBody>
      </p:sp>
      <p:sp>
        <p:nvSpPr>
          <p:cNvPr id="3" name="Content Placeholder 2"/>
          <p:cNvSpPr>
            <a:spLocks noGrp="1"/>
          </p:cNvSpPr>
          <p:nvPr>
            <p:ph idx="1"/>
          </p:nvPr>
        </p:nvSpPr>
        <p:spPr>
          <a:xfrm>
            <a:off x="2693988" y="932874"/>
            <a:ext cx="6326187" cy="5748146"/>
          </a:xfrm>
        </p:spPr>
        <p:txBody>
          <a:bodyPr/>
          <a:lstStyle/>
          <a:p>
            <a:r>
              <a:rPr lang="en-US" sz="3000" dirty="0"/>
              <a:t>In verses 1,2 we are talking about walking after the law of the Spirit of life.  That law has made me free from the law of death and sin (OT).</a:t>
            </a:r>
          </a:p>
          <a:p>
            <a:r>
              <a:rPr lang="en-US" sz="3000" dirty="0"/>
              <a:t>This idea of walking is important.</a:t>
            </a:r>
          </a:p>
          <a:p>
            <a:r>
              <a:rPr lang="en-US" sz="3000" dirty="0"/>
              <a:t>Walking in the spirit is further explained in verse 2.</a:t>
            </a:r>
          </a:p>
          <a:p>
            <a:r>
              <a:rPr lang="en-US" sz="3000" dirty="0"/>
              <a:t>Notice 1 John 1:7 then 2:2-7</a:t>
            </a:r>
          </a:p>
          <a:p>
            <a:r>
              <a:rPr lang="en-US" sz="3000" dirty="0"/>
              <a:t>This is all a metaphor as we are not literally WALKING</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1664317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783602"/>
          </a:xfrm>
        </p:spPr>
        <p:txBody>
          <a:bodyPr/>
          <a:lstStyle/>
          <a:p>
            <a:pPr algn="ctr"/>
            <a:r>
              <a:rPr lang="en-US" b="1" u="sng" dirty="0"/>
              <a:t>Does the Spirit Indwell in us?</a:t>
            </a:r>
          </a:p>
        </p:txBody>
      </p:sp>
      <p:sp>
        <p:nvSpPr>
          <p:cNvPr id="3" name="Content Placeholder 2"/>
          <p:cNvSpPr>
            <a:spLocks noGrp="1"/>
          </p:cNvSpPr>
          <p:nvPr>
            <p:ph idx="1"/>
          </p:nvPr>
        </p:nvSpPr>
        <p:spPr>
          <a:xfrm>
            <a:off x="2693988" y="960582"/>
            <a:ext cx="6326187" cy="5459883"/>
          </a:xfrm>
        </p:spPr>
        <p:txBody>
          <a:bodyPr/>
          <a:lstStyle/>
          <a:p>
            <a:r>
              <a:rPr lang="en-US" sz="3000" dirty="0"/>
              <a:t>The Spirit is not dwelling in us here, but we are following the Spirit (V 4) as we walk AFTER the Spirit.</a:t>
            </a:r>
          </a:p>
          <a:p>
            <a:r>
              <a:rPr lang="en-US" sz="3000" b="1" dirty="0">
                <a:solidFill>
                  <a:srgbClr val="FF0000"/>
                </a:solidFill>
              </a:rPr>
              <a:t>Pretty obvious in the first four verses we are talking about the Word of God </a:t>
            </a:r>
            <a:r>
              <a:rPr lang="en-US" sz="3000" dirty="0"/>
              <a:t>and if that isn’t clear John 8:32 makes it even clearer</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700" b="1" i="0" u="none" strike="noStrike" kern="1200" cap="none" spc="0" normalizeH="0" baseline="0" noProof="0" dirty="0">
                <a:ln>
                  <a:noFill/>
                </a:ln>
                <a:solidFill>
                  <a:srgbClr val="7030A0"/>
                </a:solidFill>
                <a:effectLst/>
                <a:uLnTx/>
                <a:uFillTx/>
                <a:latin typeface="Arial"/>
                <a:ea typeface="+mn-ea"/>
                <a:cs typeface="Arial"/>
              </a:rPr>
              <a:t>The Indwelling of the Holy Spirit</a:t>
            </a:r>
          </a:p>
        </p:txBody>
      </p:sp>
    </p:spTree>
    <p:extLst>
      <p:ext uri="{BB962C8B-B14F-4D97-AF65-F5344CB8AC3E}">
        <p14:creationId xmlns:p14="http://schemas.microsoft.com/office/powerpoint/2010/main" val="11214725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What the OT could not do, God did by sending His Son (3)</a:t>
            </a:r>
          </a:p>
          <a:p>
            <a:r>
              <a:rPr lang="en-US" sz="3000" dirty="0"/>
              <a:t>And we don’t mind the things of the flesh but the things of the Spirit (5,6)</a:t>
            </a:r>
          </a:p>
          <a:p>
            <a:r>
              <a:rPr lang="en-US" sz="3000" dirty="0"/>
              <a:t>Again, in these verses notice the emphasis on the Word, we walk AFTER the Spirit; not Him residing in us.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700" b="1" i="0" u="none" strike="noStrike" kern="1200" cap="none" spc="0" normalizeH="0" baseline="0" noProof="0" dirty="0">
                <a:ln>
                  <a:noFill/>
                </a:ln>
                <a:solidFill>
                  <a:srgbClr val="7030A0"/>
                </a:solidFill>
                <a:effectLst/>
                <a:uLnTx/>
                <a:uFillTx/>
                <a:latin typeface="Arial"/>
                <a:ea typeface="+mn-ea"/>
                <a:cs typeface="Arial"/>
              </a:rPr>
              <a:t>The Indwelling of the Holy Spirit</a:t>
            </a:r>
          </a:p>
        </p:txBody>
      </p:sp>
    </p:spTree>
    <p:extLst>
      <p:ext uri="{BB962C8B-B14F-4D97-AF65-F5344CB8AC3E}">
        <p14:creationId xmlns:p14="http://schemas.microsoft.com/office/powerpoint/2010/main" val="15751826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Verse 6 sets the tone and background for the next several verses.</a:t>
            </a:r>
          </a:p>
          <a:p>
            <a:r>
              <a:rPr lang="en-US" sz="3000" dirty="0"/>
              <a:t>To be carnally minded is death, we need to be spiritually minded.  Filling our mind with the word of God.</a:t>
            </a:r>
          </a:p>
          <a:p>
            <a:r>
              <a:rPr lang="en-US" sz="3000" dirty="0"/>
              <a:t>Being of the flesh, minding earthly things does not lead one to please God (8)</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4536512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274639"/>
            <a:ext cx="6316662" cy="757083"/>
          </a:xfrm>
        </p:spPr>
        <p:txBody>
          <a:bodyPr/>
          <a:lstStyle/>
          <a:p>
            <a:pPr algn="ctr"/>
            <a:r>
              <a:rPr lang="en-US" b="1" u="sng" dirty="0"/>
              <a:t>Does the Spirit Indwell in us?</a:t>
            </a:r>
          </a:p>
        </p:txBody>
      </p:sp>
      <p:sp>
        <p:nvSpPr>
          <p:cNvPr id="3" name="Content Placeholder 2"/>
          <p:cNvSpPr>
            <a:spLocks noGrp="1"/>
          </p:cNvSpPr>
          <p:nvPr>
            <p:ph idx="1"/>
          </p:nvPr>
        </p:nvSpPr>
        <p:spPr>
          <a:xfrm>
            <a:off x="2693988" y="1160206"/>
            <a:ext cx="6326187" cy="4945627"/>
          </a:xfrm>
        </p:spPr>
        <p:txBody>
          <a:bodyPr/>
          <a:lstStyle/>
          <a:p>
            <a:r>
              <a:rPr lang="en-US" sz="3000" dirty="0"/>
              <a:t>The emphasis on verses 6-8 is on the mind and not minding earthly, fleshly things.</a:t>
            </a:r>
          </a:p>
          <a:p>
            <a:r>
              <a:rPr lang="en-US" sz="3000" dirty="0"/>
              <a:t>How does this all occur?  How do we NOT mind earthly things?</a:t>
            </a:r>
          </a:p>
          <a:p>
            <a:r>
              <a:rPr lang="en-US" sz="3000" dirty="0"/>
              <a:t>Romans 12:1,2</a:t>
            </a:r>
          </a:p>
          <a:p>
            <a:r>
              <a:rPr lang="en-US" sz="3000" dirty="0"/>
              <a:t>Is this a DIRECT operation of the Spirit?</a:t>
            </a:r>
          </a:p>
          <a:p>
            <a:r>
              <a:rPr lang="en-US" sz="3000" dirty="0"/>
              <a:t>By transforming our minds with the word of God.  </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11364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274639"/>
            <a:ext cx="6316662" cy="757083"/>
          </a:xfrm>
        </p:spPr>
        <p:txBody>
          <a:bodyPr/>
          <a:lstStyle/>
          <a:p>
            <a:pPr algn="ctr"/>
            <a:r>
              <a:rPr lang="en-US" b="1" u="sng" dirty="0"/>
              <a:t>Does the Spirit Indwell in us?</a:t>
            </a:r>
          </a:p>
        </p:txBody>
      </p:sp>
      <p:sp>
        <p:nvSpPr>
          <p:cNvPr id="3" name="Content Placeholder 2"/>
          <p:cNvSpPr>
            <a:spLocks noGrp="1"/>
          </p:cNvSpPr>
          <p:nvPr>
            <p:ph idx="1"/>
          </p:nvPr>
        </p:nvSpPr>
        <p:spPr>
          <a:xfrm>
            <a:off x="2693988" y="1160206"/>
            <a:ext cx="6326187" cy="5545394"/>
          </a:xfrm>
        </p:spPr>
        <p:txBody>
          <a:bodyPr/>
          <a:lstStyle/>
          <a:p>
            <a:r>
              <a:rPr lang="en-US" sz="2800" dirty="0"/>
              <a:t>This all leads us to verses 9 and 11.</a:t>
            </a:r>
          </a:p>
          <a:p>
            <a:r>
              <a:rPr lang="en-US" sz="2800" dirty="0"/>
              <a:t>The Spirit dwells in us through the word of God, not minding earthly and fleshly things.</a:t>
            </a:r>
          </a:p>
          <a:p>
            <a:r>
              <a:rPr lang="en-US" sz="2800" dirty="0"/>
              <a:t>Is this dwelling to be taken literally, or is Paul continuing with this thought of not minding earthly things and filling our minds with God’s word?</a:t>
            </a:r>
          </a:p>
          <a:p>
            <a:r>
              <a:rPr lang="en-US" sz="2800" dirty="0"/>
              <a:t>We must note V 10 as well to see if Paul is talking literally or figuratively.</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40651509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274639"/>
            <a:ext cx="6316662" cy="757083"/>
          </a:xfrm>
        </p:spPr>
        <p:txBody>
          <a:bodyPr/>
          <a:lstStyle/>
          <a:p>
            <a:pPr algn="ctr"/>
            <a:r>
              <a:rPr lang="en-US" b="1" u="sng" dirty="0"/>
              <a:t>Does the Spirit Indwell in us?</a:t>
            </a:r>
          </a:p>
        </p:txBody>
      </p:sp>
      <p:sp>
        <p:nvSpPr>
          <p:cNvPr id="3" name="Content Placeholder 2"/>
          <p:cNvSpPr>
            <a:spLocks noGrp="1"/>
          </p:cNvSpPr>
          <p:nvPr>
            <p:ph idx="1"/>
          </p:nvPr>
        </p:nvSpPr>
        <p:spPr>
          <a:xfrm>
            <a:off x="2693988" y="1160206"/>
            <a:ext cx="6326187" cy="4945627"/>
          </a:xfrm>
        </p:spPr>
        <p:txBody>
          <a:bodyPr/>
          <a:lstStyle/>
          <a:p>
            <a:r>
              <a:rPr lang="en-US" sz="3000" dirty="0"/>
              <a:t>If the Spirit dwells in us, then Christ must also literally dwell in us – verse 10.</a:t>
            </a:r>
          </a:p>
          <a:p>
            <a:r>
              <a:rPr lang="en-US" sz="3000" dirty="0"/>
              <a:t>We do know that Christ cannot literally dwell in us because he is literally in heaven – Acts 2:33</a:t>
            </a:r>
          </a:p>
          <a:p>
            <a:r>
              <a:rPr lang="en-US" sz="3000" dirty="0"/>
              <a:t>Paul has used this sort of language already in Romans to be talking figuratively and not literally.</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8640652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338" y="196313"/>
            <a:ext cx="6316662" cy="678425"/>
          </a:xfrm>
        </p:spPr>
        <p:txBody>
          <a:bodyPr/>
          <a:lstStyle/>
          <a:p>
            <a:pPr algn="ctr"/>
            <a:r>
              <a:rPr lang="en-US" b="1" u="sng" dirty="0"/>
              <a:t>Does the Spirit Indwell in us?</a:t>
            </a:r>
          </a:p>
        </p:txBody>
      </p:sp>
      <p:sp>
        <p:nvSpPr>
          <p:cNvPr id="3" name="Content Placeholder 2"/>
          <p:cNvSpPr>
            <a:spLocks noGrp="1"/>
          </p:cNvSpPr>
          <p:nvPr>
            <p:ph idx="1"/>
          </p:nvPr>
        </p:nvSpPr>
        <p:spPr>
          <a:xfrm>
            <a:off x="2693988" y="874738"/>
            <a:ext cx="6326187" cy="5545727"/>
          </a:xfrm>
        </p:spPr>
        <p:txBody>
          <a:bodyPr/>
          <a:lstStyle/>
          <a:p>
            <a:r>
              <a:rPr lang="en-US" sz="3000" dirty="0"/>
              <a:t>Does sin literally dwell in us? Note 7:17 and 20</a:t>
            </a:r>
          </a:p>
          <a:p>
            <a:r>
              <a:rPr lang="en-US" sz="3000" dirty="0"/>
              <a:t>These are all metaphors, sin does not literally dwell in us, nor does Christ or the Holy Spirit.</a:t>
            </a:r>
          </a:p>
          <a:p>
            <a:r>
              <a:rPr lang="en-US" sz="3000" dirty="0"/>
              <a:t>How does the Spirit dwell in us then?</a:t>
            </a:r>
          </a:p>
          <a:p>
            <a:r>
              <a:rPr lang="en-US" sz="3000" dirty="0"/>
              <a:t>Colossians 3:5-10 (through knowledge (or the word), v. 10, is how He dwells in us)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6954389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820547"/>
          </a:xfrm>
        </p:spPr>
        <p:txBody>
          <a:bodyPr/>
          <a:lstStyle/>
          <a:p>
            <a:pPr algn="ctr"/>
            <a:r>
              <a:rPr lang="en-US" b="1" u="sng" dirty="0"/>
              <a:t>Does the Spirit Indwell in us?</a:t>
            </a:r>
          </a:p>
        </p:txBody>
      </p:sp>
      <p:sp>
        <p:nvSpPr>
          <p:cNvPr id="3" name="Content Placeholder 2"/>
          <p:cNvSpPr>
            <a:spLocks noGrp="1"/>
          </p:cNvSpPr>
          <p:nvPr>
            <p:ph idx="1"/>
          </p:nvPr>
        </p:nvSpPr>
        <p:spPr>
          <a:xfrm>
            <a:off x="2693988" y="1191492"/>
            <a:ext cx="6326187" cy="5228974"/>
          </a:xfrm>
        </p:spPr>
        <p:txBody>
          <a:bodyPr/>
          <a:lstStyle/>
          <a:p>
            <a:r>
              <a:rPr lang="en-US" sz="3000" dirty="0"/>
              <a:t>1 Peter 1:22,23 – we obeyed through the Spirit and are born again how?  By the word.  Note the emphasis is on the word at all times.</a:t>
            </a:r>
          </a:p>
          <a:p>
            <a:r>
              <a:rPr lang="en-US" sz="3000" dirty="0"/>
              <a:t>Whatever the Spirit does for us on earth, He does through the word of God.  Otherwise, to the extent, the word would not be ALL SUFFICIENT – 2 Tim 3:16,17; 2 Pet 1:3</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3809582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It is interesting to note what the Scriptures say the Holy Spirit does for us and then compare to see what else does the same thing the Spirit does for us.  Let’s look at a few Scriptures: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927770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The Spirit does NOT act directly upon the heart of the Sinner</a:t>
            </a:r>
          </a:p>
        </p:txBody>
      </p:sp>
      <p:sp>
        <p:nvSpPr>
          <p:cNvPr id="3" name="Content Placeholder 2"/>
          <p:cNvSpPr>
            <a:spLocks noGrp="1"/>
          </p:cNvSpPr>
          <p:nvPr>
            <p:ph idx="1"/>
          </p:nvPr>
        </p:nvSpPr>
        <p:spPr>
          <a:xfrm>
            <a:off x="2693988" y="1563328"/>
            <a:ext cx="6326187" cy="4945627"/>
          </a:xfrm>
        </p:spPr>
        <p:txBody>
          <a:bodyPr/>
          <a:lstStyle/>
          <a:p>
            <a:r>
              <a:rPr lang="en-US" sz="2700" dirty="0"/>
              <a:t>There is not a SINGLE case of conversion in the book of Acts where there is a direct operation of the Holy Spirit.</a:t>
            </a:r>
          </a:p>
          <a:p>
            <a:r>
              <a:rPr lang="en-US" sz="2700" dirty="0"/>
              <a:t>But in every case of conversion recorded in the Bible, the word of God was present.</a:t>
            </a:r>
          </a:p>
          <a:p>
            <a:r>
              <a:rPr lang="en-US" sz="2700" dirty="0"/>
              <a:t>In every case, sinners: heard, believed, repented, confessed and were baptized, but never is mentioned a direct operation of the Holy Spirit</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Work of the Holy Spirit in Conversion</a:t>
            </a:r>
          </a:p>
        </p:txBody>
      </p:sp>
    </p:spTree>
    <p:extLst>
      <p:ext uri="{BB962C8B-B14F-4D97-AF65-F5344CB8AC3E}">
        <p14:creationId xmlns:p14="http://schemas.microsoft.com/office/powerpoint/2010/main" val="14295033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622026" cy="867032"/>
          </a:xfrm>
        </p:spPr>
        <p:txBody>
          <a:bodyPr/>
          <a:lstStyle/>
          <a:p>
            <a:r>
              <a:rPr lang="en-US" sz="4400" b="1" u="sng" dirty="0">
                <a:solidFill>
                  <a:schemeClr val="accent5">
                    <a:lumMod val="20000"/>
                    <a:lumOff val="80000"/>
                  </a:schemeClr>
                </a:solidFill>
              </a:rPr>
              <a:t>The Spirit and the Word</a:t>
            </a:r>
          </a:p>
        </p:txBody>
      </p:sp>
      <p:sp>
        <p:nvSpPr>
          <p:cNvPr id="5" name="Text Placeholder 4"/>
          <p:cNvSpPr>
            <a:spLocks noGrp="1"/>
          </p:cNvSpPr>
          <p:nvPr>
            <p:ph type="body" idx="1"/>
          </p:nvPr>
        </p:nvSpPr>
        <p:spPr>
          <a:xfrm>
            <a:off x="108154" y="977617"/>
            <a:ext cx="2039323" cy="543336"/>
          </a:xfrm>
        </p:spPr>
        <p:txBody>
          <a:bodyPr/>
          <a:lstStyle/>
          <a:p>
            <a:pPr algn="r"/>
            <a:r>
              <a:rPr lang="en-US" sz="2800" dirty="0">
                <a:solidFill>
                  <a:schemeClr val="accent5">
                    <a:lumMod val="20000"/>
                    <a:lumOff val="80000"/>
                  </a:schemeClr>
                </a:solidFill>
              </a:rPr>
              <a:t>The Spirit</a:t>
            </a:r>
          </a:p>
        </p:txBody>
      </p:sp>
      <p:sp>
        <p:nvSpPr>
          <p:cNvPr id="6" name="Content Placeholder 5"/>
          <p:cNvSpPr>
            <a:spLocks noGrp="1"/>
          </p:cNvSpPr>
          <p:nvPr>
            <p:ph sz="half" idx="2"/>
          </p:nvPr>
        </p:nvSpPr>
        <p:spPr>
          <a:xfrm>
            <a:off x="294968" y="1631538"/>
            <a:ext cx="4202420" cy="5034733"/>
          </a:xfrm>
        </p:spPr>
        <p:txBody>
          <a:bodyPr/>
          <a:lstStyle/>
          <a:p>
            <a:r>
              <a:rPr lang="en-US" b="1" u="sng" dirty="0">
                <a:solidFill>
                  <a:schemeClr val="accent5">
                    <a:lumMod val="20000"/>
                    <a:lumOff val="80000"/>
                  </a:schemeClr>
                </a:solidFill>
              </a:rPr>
              <a:t>Acts 9:31 </a:t>
            </a:r>
            <a:r>
              <a:rPr lang="en-US" b="1" dirty="0">
                <a:solidFill>
                  <a:schemeClr val="accent5">
                    <a:lumMod val="20000"/>
                    <a:lumOff val="80000"/>
                  </a:schemeClr>
                </a:solidFill>
              </a:rPr>
              <a:t>– Brings Comfort</a:t>
            </a:r>
          </a:p>
          <a:p>
            <a:r>
              <a:rPr lang="en-US" b="1" u="sng" dirty="0" err="1">
                <a:solidFill>
                  <a:schemeClr val="accent5">
                    <a:lumMod val="20000"/>
                    <a:lumOff val="80000"/>
                  </a:schemeClr>
                </a:solidFill>
              </a:rPr>
              <a:t>Eph</a:t>
            </a:r>
            <a:r>
              <a:rPr lang="en-US" b="1" u="sng" dirty="0">
                <a:solidFill>
                  <a:schemeClr val="accent5">
                    <a:lumMod val="20000"/>
                    <a:lumOff val="80000"/>
                  </a:schemeClr>
                </a:solidFill>
              </a:rPr>
              <a:t> 3:16; Rom 8:13 </a:t>
            </a:r>
            <a:r>
              <a:rPr lang="en-US" b="1" dirty="0">
                <a:solidFill>
                  <a:schemeClr val="accent5">
                    <a:lumMod val="20000"/>
                    <a:lumOff val="80000"/>
                  </a:schemeClr>
                </a:solidFill>
              </a:rPr>
              <a:t>– Strengthens you</a:t>
            </a:r>
          </a:p>
          <a:p>
            <a:r>
              <a:rPr lang="en-US" b="1" u="sng" dirty="0">
                <a:solidFill>
                  <a:schemeClr val="accent5">
                    <a:lumMod val="20000"/>
                    <a:lumOff val="80000"/>
                  </a:schemeClr>
                </a:solidFill>
              </a:rPr>
              <a:t>Rom 5:5 </a:t>
            </a:r>
            <a:r>
              <a:rPr lang="en-US" b="1" dirty="0">
                <a:solidFill>
                  <a:schemeClr val="accent5">
                    <a:lumMod val="20000"/>
                    <a:lumOff val="80000"/>
                  </a:schemeClr>
                </a:solidFill>
              </a:rPr>
              <a:t>– Pours out the love of God</a:t>
            </a:r>
          </a:p>
          <a:p>
            <a:endParaRPr lang="en-US" b="1" dirty="0">
              <a:solidFill>
                <a:schemeClr val="accent5">
                  <a:lumMod val="20000"/>
                  <a:lumOff val="80000"/>
                </a:schemeClr>
              </a:solidFill>
            </a:endParaRPr>
          </a:p>
          <a:p>
            <a:r>
              <a:rPr lang="en-US" b="1" u="sng" dirty="0">
                <a:solidFill>
                  <a:schemeClr val="accent5">
                    <a:lumMod val="20000"/>
                    <a:lumOff val="80000"/>
                  </a:schemeClr>
                </a:solidFill>
              </a:rPr>
              <a:t>Rom 15:13 </a:t>
            </a:r>
            <a:r>
              <a:rPr lang="en-US" b="1" dirty="0">
                <a:solidFill>
                  <a:schemeClr val="accent5">
                    <a:lumMod val="20000"/>
                    <a:lumOff val="80000"/>
                  </a:schemeClr>
                </a:solidFill>
              </a:rPr>
              <a:t>– Brings hope</a:t>
            </a:r>
          </a:p>
        </p:txBody>
      </p:sp>
      <p:sp>
        <p:nvSpPr>
          <p:cNvPr id="7" name="Text Placeholder 6"/>
          <p:cNvSpPr>
            <a:spLocks noGrp="1"/>
          </p:cNvSpPr>
          <p:nvPr>
            <p:ph type="body" sz="quarter" idx="3"/>
          </p:nvPr>
        </p:nvSpPr>
        <p:spPr>
          <a:xfrm>
            <a:off x="6622026" y="953432"/>
            <a:ext cx="1873045" cy="543337"/>
          </a:xfrm>
        </p:spPr>
        <p:txBody>
          <a:bodyPr/>
          <a:lstStyle/>
          <a:p>
            <a:pPr algn="r"/>
            <a:r>
              <a:rPr lang="en-US" sz="2800" dirty="0">
                <a:solidFill>
                  <a:schemeClr val="accent5">
                    <a:lumMod val="20000"/>
                    <a:lumOff val="80000"/>
                  </a:schemeClr>
                </a:solidFill>
              </a:rPr>
              <a:t>The Word</a:t>
            </a:r>
          </a:p>
        </p:txBody>
      </p:sp>
      <p:sp>
        <p:nvSpPr>
          <p:cNvPr id="8" name="Content Placeholder 7"/>
          <p:cNvSpPr>
            <a:spLocks noGrp="1"/>
          </p:cNvSpPr>
          <p:nvPr>
            <p:ph sz="quarter" idx="4"/>
          </p:nvPr>
        </p:nvSpPr>
        <p:spPr>
          <a:xfrm>
            <a:off x="4645025" y="1631538"/>
            <a:ext cx="4400652" cy="5034733"/>
          </a:xfrm>
        </p:spPr>
        <p:txBody>
          <a:bodyPr/>
          <a:lstStyle/>
          <a:p>
            <a:r>
              <a:rPr lang="en-US" b="1" u="sng" dirty="0">
                <a:solidFill>
                  <a:schemeClr val="accent5">
                    <a:lumMod val="20000"/>
                    <a:lumOff val="80000"/>
                  </a:schemeClr>
                </a:solidFill>
              </a:rPr>
              <a:t>Romans 15:4 </a:t>
            </a:r>
            <a:r>
              <a:rPr lang="en-US" b="1" dirty="0">
                <a:solidFill>
                  <a:schemeClr val="accent5">
                    <a:lumMod val="20000"/>
                    <a:lumOff val="80000"/>
                  </a:schemeClr>
                </a:solidFill>
              </a:rPr>
              <a:t>– Brings Comfort</a:t>
            </a:r>
          </a:p>
          <a:p>
            <a:r>
              <a:rPr lang="en-US" b="1" u="sng" dirty="0" err="1">
                <a:solidFill>
                  <a:schemeClr val="accent5">
                    <a:lumMod val="20000"/>
                    <a:lumOff val="80000"/>
                  </a:schemeClr>
                </a:solidFill>
              </a:rPr>
              <a:t>Psa</a:t>
            </a:r>
            <a:r>
              <a:rPr lang="en-US" b="1" u="sng" dirty="0">
                <a:solidFill>
                  <a:schemeClr val="accent5">
                    <a:lumMod val="20000"/>
                    <a:lumOff val="80000"/>
                  </a:schemeClr>
                </a:solidFill>
              </a:rPr>
              <a:t> 119:28 </a:t>
            </a:r>
            <a:r>
              <a:rPr lang="en-US" b="1" dirty="0">
                <a:solidFill>
                  <a:schemeClr val="accent5">
                    <a:lumMod val="20000"/>
                    <a:lumOff val="80000"/>
                  </a:schemeClr>
                </a:solidFill>
              </a:rPr>
              <a:t>– Strengthens you</a:t>
            </a:r>
          </a:p>
          <a:p>
            <a:r>
              <a:rPr lang="en-US" b="1" u="sng" dirty="0">
                <a:solidFill>
                  <a:schemeClr val="accent5">
                    <a:lumMod val="20000"/>
                    <a:lumOff val="80000"/>
                  </a:schemeClr>
                </a:solidFill>
              </a:rPr>
              <a:t>John 15:9-17 </a:t>
            </a:r>
            <a:r>
              <a:rPr lang="en-US" b="1" dirty="0">
                <a:solidFill>
                  <a:schemeClr val="accent5">
                    <a:lumMod val="20000"/>
                    <a:lumOff val="80000"/>
                  </a:schemeClr>
                </a:solidFill>
              </a:rPr>
              <a:t>– Keep His commandments, you abide in Christ’s love</a:t>
            </a:r>
          </a:p>
          <a:p>
            <a:r>
              <a:rPr lang="en-US" b="1" u="sng" dirty="0">
                <a:solidFill>
                  <a:schemeClr val="accent5">
                    <a:lumMod val="20000"/>
                    <a:lumOff val="80000"/>
                  </a:schemeClr>
                </a:solidFill>
              </a:rPr>
              <a:t>Rom 15:4 </a:t>
            </a:r>
            <a:r>
              <a:rPr lang="en-US" b="1" dirty="0">
                <a:solidFill>
                  <a:schemeClr val="accent5">
                    <a:lumMod val="20000"/>
                    <a:lumOff val="80000"/>
                  </a:schemeClr>
                </a:solidFill>
              </a:rPr>
              <a:t>– Scriptures bring hope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4177" y="922324"/>
            <a:ext cx="986836" cy="65392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129" y="977616"/>
            <a:ext cx="1504336" cy="494971"/>
          </a:xfrm>
          <a:prstGeom prst="rect">
            <a:avLst/>
          </a:prstGeom>
        </p:spPr>
      </p:pic>
    </p:spTree>
    <p:extLst>
      <p:ext uri="{BB962C8B-B14F-4D97-AF65-F5344CB8AC3E}">
        <p14:creationId xmlns:p14="http://schemas.microsoft.com/office/powerpoint/2010/main" val="351047652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6622026" cy="867032"/>
          </a:xfrm>
        </p:spPr>
        <p:txBody>
          <a:bodyPr/>
          <a:lstStyle/>
          <a:p>
            <a:r>
              <a:rPr lang="en-US" sz="4400" b="1" u="sng" dirty="0">
                <a:solidFill>
                  <a:schemeClr val="accent5">
                    <a:lumMod val="20000"/>
                    <a:lumOff val="80000"/>
                  </a:schemeClr>
                </a:solidFill>
              </a:rPr>
              <a:t>The Spirit and the Word</a:t>
            </a:r>
          </a:p>
        </p:txBody>
      </p:sp>
      <p:sp>
        <p:nvSpPr>
          <p:cNvPr id="5" name="Text Placeholder 4"/>
          <p:cNvSpPr>
            <a:spLocks noGrp="1"/>
          </p:cNvSpPr>
          <p:nvPr>
            <p:ph type="body" idx="1"/>
          </p:nvPr>
        </p:nvSpPr>
        <p:spPr>
          <a:xfrm>
            <a:off x="108154" y="977617"/>
            <a:ext cx="2039323" cy="543336"/>
          </a:xfrm>
        </p:spPr>
        <p:txBody>
          <a:bodyPr/>
          <a:lstStyle/>
          <a:p>
            <a:pPr algn="r"/>
            <a:r>
              <a:rPr lang="en-US" sz="2800" dirty="0">
                <a:solidFill>
                  <a:schemeClr val="accent5">
                    <a:lumMod val="20000"/>
                    <a:lumOff val="80000"/>
                  </a:schemeClr>
                </a:solidFill>
              </a:rPr>
              <a:t>The Spirit</a:t>
            </a:r>
          </a:p>
        </p:txBody>
      </p:sp>
      <p:sp>
        <p:nvSpPr>
          <p:cNvPr id="6" name="Content Placeholder 5"/>
          <p:cNvSpPr>
            <a:spLocks noGrp="1"/>
          </p:cNvSpPr>
          <p:nvPr>
            <p:ph sz="half" idx="2"/>
          </p:nvPr>
        </p:nvSpPr>
        <p:spPr>
          <a:xfrm>
            <a:off x="294968" y="1631538"/>
            <a:ext cx="4202420" cy="5034733"/>
          </a:xfrm>
        </p:spPr>
        <p:txBody>
          <a:bodyPr/>
          <a:lstStyle/>
          <a:p>
            <a:r>
              <a:rPr lang="en-US" b="1" u="sng" dirty="0">
                <a:solidFill>
                  <a:schemeClr val="accent5">
                    <a:lumMod val="20000"/>
                    <a:lumOff val="80000"/>
                  </a:schemeClr>
                </a:solidFill>
              </a:rPr>
              <a:t>2 </a:t>
            </a:r>
            <a:r>
              <a:rPr lang="en-US" b="1" u="sng" dirty="0" err="1">
                <a:solidFill>
                  <a:schemeClr val="accent5">
                    <a:lumMod val="20000"/>
                    <a:lumOff val="80000"/>
                  </a:schemeClr>
                </a:solidFill>
              </a:rPr>
              <a:t>Cor</a:t>
            </a:r>
            <a:r>
              <a:rPr lang="en-US" b="1" u="sng" dirty="0">
                <a:solidFill>
                  <a:schemeClr val="accent5">
                    <a:lumMod val="20000"/>
                    <a:lumOff val="80000"/>
                  </a:schemeClr>
                </a:solidFill>
              </a:rPr>
              <a:t> 3:18 </a:t>
            </a:r>
            <a:r>
              <a:rPr lang="en-US" b="1" dirty="0">
                <a:solidFill>
                  <a:schemeClr val="accent5">
                    <a:lumMod val="20000"/>
                    <a:lumOff val="80000"/>
                  </a:schemeClr>
                </a:solidFill>
              </a:rPr>
              <a:t>– transforms the Christian</a:t>
            </a:r>
          </a:p>
          <a:p>
            <a:r>
              <a:rPr lang="en-US" b="1" u="sng" dirty="0">
                <a:solidFill>
                  <a:schemeClr val="accent5">
                    <a:lumMod val="20000"/>
                    <a:lumOff val="80000"/>
                  </a:schemeClr>
                </a:solidFill>
              </a:rPr>
              <a:t>Gal 5:5 </a:t>
            </a:r>
            <a:r>
              <a:rPr lang="en-US" b="1" dirty="0">
                <a:solidFill>
                  <a:schemeClr val="accent5">
                    <a:lumMod val="20000"/>
                    <a:lumOff val="80000"/>
                  </a:schemeClr>
                </a:solidFill>
              </a:rPr>
              <a:t>– Gives patience to the Christian</a:t>
            </a:r>
          </a:p>
          <a:p>
            <a:endParaRPr lang="en-US" b="1" dirty="0">
              <a:solidFill>
                <a:schemeClr val="accent5">
                  <a:lumMod val="20000"/>
                  <a:lumOff val="80000"/>
                </a:schemeClr>
              </a:solidFill>
            </a:endParaRPr>
          </a:p>
          <a:p>
            <a:r>
              <a:rPr lang="en-US" b="1" u="sng" dirty="0">
                <a:solidFill>
                  <a:schemeClr val="accent5">
                    <a:lumMod val="20000"/>
                    <a:lumOff val="80000"/>
                  </a:schemeClr>
                </a:solidFill>
              </a:rPr>
              <a:t>Gal 5:22,23 </a:t>
            </a:r>
            <a:r>
              <a:rPr lang="en-US" b="1" dirty="0">
                <a:solidFill>
                  <a:schemeClr val="accent5">
                    <a:lumMod val="20000"/>
                    <a:lumOff val="80000"/>
                  </a:schemeClr>
                </a:solidFill>
              </a:rPr>
              <a:t>– produces fruit in the Christian</a:t>
            </a:r>
          </a:p>
        </p:txBody>
      </p:sp>
      <p:sp>
        <p:nvSpPr>
          <p:cNvPr id="7" name="Text Placeholder 6"/>
          <p:cNvSpPr>
            <a:spLocks noGrp="1"/>
          </p:cNvSpPr>
          <p:nvPr>
            <p:ph type="body" sz="quarter" idx="3"/>
          </p:nvPr>
        </p:nvSpPr>
        <p:spPr>
          <a:xfrm>
            <a:off x="6622026" y="953432"/>
            <a:ext cx="1873045" cy="543337"/>
          </a:xfrm>
        </p:spPr>
        <p:txBody>
          <a:bodyPr/>
          <a:lstStyle/>
          <a:p>
            <a:pPr algn="r"/>
            <a:r>
              <a:rPr lang="en-US" sz="2800" dirty="0">
                <a:solidFill>
                  <a:schemeClr val="accent5">
                    <a:lumMod val="20000"/>
                    <a:lumOff val="80000"/>
                  </a:schemeClr>
                </a:solidFill>
              </a:rPr>
              <a:t>The Word</a:t>
            </a:r>
          </a:p>
        </p:txBody>
      </p:sp>
      <p:sp>
        <p:nvSpPr>
          <p:cNvPr id="8" name="Content Placeholder 7"/>
          <p:cNvSpPr>
            <a:spLocks noGrp="1"/>
          </p:cNvSpPr>
          <p:nvPr>
            <p:ph sz="quarter" idx="4"/>
          </p:nvPr>
        </p:nvSpPr>
        <p:spPr>
          <a:xfrm>
            <a:off x="4645025" y="1631538"/>
            <a:ext cx="4400652" cy="5034733"/>
          </a:xfrm>
        </p:spPr>
        <p:txBody>
          <a:bodyPr/>
          <a:lstStyle/>
          <a:p>
            <a:r>
              <a:rPr lang="en-US" b="1" u="sng" dirty="0">
                <a:solidFill>
                  <a:schemeClr val="accent5">
                    <a:lumMod val="20000"/>
                    <a:lumOff val="80000"/>
                  </a:schemeClr>
                </a:solidFill>
              </a:rPr>
              <a:t>Rom 12:1,2 </a:t>
            </a:r>
            <a:r>
              <a:rPr lang="en-US" b="1" dirty="0">
                <a:solidFill>
                  <a:schemeClr val="accent5">
                    <a:lumMod val="20000"/>
                    <a:lumOff val="80000"/>
                  </a:schemeClr>
                </a:solidFill>
              </a:rPr>
              <a:t>– Word of God transforms a Christian</a:t>
            </a:r>
          </a:p>
          <a:p>
            <a:r>
              <a:rPr lang="en-US" b="1" u="sng" dirty="0">
                <a:solidFill>
                  <a:schemeClr val="accent5">
                    <a:lumMod val="20000"/>
                    <a:lumOff val="80000"/>
                  </a:schemeClr>
                </a:solidFill>
              </a:rPr>
              <a:t>James 1:25/Rom 15:4 </a:t>
            </a:r>
            <a:r>
              <a:rPr lang="en-US" b="1" dirty="0">
                <a:solidFill>
                  <a:schemeClr val="accent5">
                    <a:lumMod val="20000"/>
                    <a:lumOff val="80000"/>
                  </a:schemeClr>
                </a:solidFill>
              </a:rPr>
              <a:t>– Patience of the Scriptures, Blessed in his deeds </a:t>
            </a:r>
          </a:p>
          <a:p>
            <a:r>
              <a:rPr lang="en-US" b="1" u="sng" dirty="0">
                <a:solidFill>
                  <a:schemeClr val="accent5">
                    <a:lumMod val="20000"/>
                    <a:lumOff val="80000"/>
                  </a:schemeClr>
                </a:solidFill>
              </a:rPr>
              <a:t>2 Pet 1:3-15 (spec V 12) </a:t>
            </a:r>
            <a:r>
              <a:rPr lang="en-US" b="1" dirty="0">
                <a:solidFill>
                  <a:schemeClr val="accent5">
                    <a:lumMod val="20000"/>
                    <a:lumOff val="80000"/>
                  </a:schemeClr>
                </a:solidFill>
              </a:rPr>
              <a:t>– Established in the truth produces fruits of vs 5-8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4177" y="922324"/>
            <a:ext cx="986836" cy="653921"/>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6129" y="977616"/>
            <a:ext cx="1504336" cy="494971"/>
          </a:xfrm>
          <a:prstGeom prst="rect">
            <a:avLst/>
          </a:prstGeom>
        </p:spPr>
      </p:pic>
    </p:spTree>
    <p:extLst>
      <p:ext uri="{BB962C8B-B14F-4D97-AF65-F5344CB8AC3E}">
        <p14:creationId xmlns:p14="http://schemas.microsoft.com/office/powerpoint/2010/main" val="147152531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So, the more we “put” the word into our hearts, the more the Holy Spirit comes into our lives and dwells with us.  </a:t>
            </a:r>
          </a:p>
          <a:p>
            <a:r>
              <a:rPr lang="en-US" sz="3000" dirty="0"/>
              <a:t>So, since the Holy Spirit does not operate directly on the heart of the sinner – but through the word – may we be more motivated to share that word with others.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15822956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V 14 – The leading that takes place is through the word of God.  The only way to be a son of God is by doing Christ’s commandments – Matt 12:48-50</a:t>
            </a:r>
          </a:p>
          <a:p>
            <a:r>
              <a:rPr lang="en-US" sz="3000" dirty="0"/>
              <a:t>V 15 – We have a relationship with God when we become Christians by obedience to the things we hear.  Even though not Jews, we are the children of God through adoption</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40611182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The book of Acts seems to affirm the indwelling of the Spirit in the Christian</a:t>
            </a:r>
          </a:p>
          <a:p>
            <a:r>
              <a:rPr lang="en-US" sz="3000" dirty="0"/>
              <a:t>Acts 2:38</a:t>
            </a:r>
          </a:p>
          <a:p>
            <a:r>
              <a:rPr lang="en-US" sz="3000" dirty="0"/>
              <a:t>As the gift of ten dollars would be ten dollars, the gift of the Holy Spirit would be the Holy Spirit</a:t>
            </a:r>
          </a:p>
          <a:p>
            <a:r>
              <a:rPr lang="en-US" sz="3000" dirty="0"/>
              <a:t>Acts 5:32</a:t>
            </a:r>
          </a:p>
          <a:p>
            <a:r>
              <a:rPr lang="en-US" sz="3000" dirty="0"/>
              <a:t>God has given the Holy Spirit to “those who obey Him.”</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059958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3238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209368"/>
            <a:ext cx="6326187" cy="5211097"/>
          </a:xfrm>
        </p:spPr>
        <p:txBody>
          <a:bodyPr/>
          <a:lstStyle/>
          <a:p>
            <a:r>
              <a:rPr lang="en-US" sz="3000" dirty="0"/>
              <a:t>1 Corinthians 6:19</a:t>
            </a:r>
          </a:p>
          <a:p>
            <a:r>
              <a:rPr lang="en-US" sz="3000" dirty="0"/>
              <a:t>Again, “the Spirit who is in you”</a:t>
            </a:r>
          </a:p>
          <a:p>
            <a:r>
              <a:rPr lang="en-US" sz="3000" dirty="0"/>
              <a:t>Galatians 4:6</a:t>
            </a:r>
          </a:p>
          <a:p>
            <a:r>
              <a:rPr lang="en-US" sz="3000" dirty="0"/>
              <a:t>Again, “God has sent forth the Spirit of His Son into your hearts”</a:t>
            </a:r>
          </a:p>
          <a:p>
            <a:r>
              <a:rPr lang="en-US" sz="3000" dirty="0"/>
              <a:t>Romans 8:9,11</a:t>
            </a:r>
          </a:p>
          <a:p>
            <a:r>
              <a:rPr lang="en-US" sz="3000" dirty="0"/>
              <a:t>This passage would indicate that yes, the Spirit does dwell in us</a:t>
            </a:r>
          </a:p>
          <a:p>
            <a:r>
              <a:rPr lang="en-US" sz="3000" dirty="0"/>
              <a:t>So, the questions is not does the Spirit dwell in us, but HOW?</a:t>
            </a:r>
          </a:p>
          <a:p>
            <a:pPr marL="0" indent="0">
              <a:buNone/>
            </a:pPr>
            <a:endParaRPr lang="en-US" sz="3000" dirty="0"/>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39087053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3238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209368"/>
            <a:ext cx="6326187" cy="5211097"/>
          </a:xfrm>
        </p:spPr>
        <p:txBody>
          <a:bodyPr/>
          <a:lstStyle/>
          <a:p>
            <a:r>
              <a:rPr lang="en-US" sz="3000" dirty="0"/>
              <a:t>In other words, does the Spirit indwell in us DIRECTLY (He is LITERALLY in us)</a:t>
            </a:r>
          </a:p>
          <a:p>
            <a:r>
              <a:rPr lang="en-US" sz="3000" dirty="0"/>
              <a:t>Or INDIRECTLY (He is METAPHORICALLY in us)</a:t>
            </a:r>
          </a:p>
          <a:p>
            <a:r>
              <a:rPr lang="en-US" sz="3000" dirty="0"/>
              <a:t>2 Corinthians 3:18</a:t>
            </a:r>
          </a:p>
          <a:p>
            <a:r>
              <a:rPr lang="en-US" sz="3000" dirty="0"/>
              <a:t>Are we changed LITERALLY into Christ?  Or metaphorically speaking we act more like Christ, speak more like Christ, etc.</a:t>
            </a:r>
          </a:p>
          <a:p>
            <a:pPr marL="0" indent="0">
              <a:buNone/>
            </a:pPr>
            <a:endParaRPr lang="en-US" sz="3000" dirty="0"/>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700" b="1" i="0" u="none" strike="noStrike" kern="1200" cap="none" spc="0" normalizeH="0" baseline="0" noProof="0" dirty="0">
                <a:ln>
                  <a:noFill/>
                </a:ln>
                <a:solidFill>
                  <a:srgbClr val="7030A0"/>
                </a:solidFill>
                <a:effectLst/>
                <a:uLnTx/>
                <a:uFillTx/>
                <a:latin typeface="Arial"/>
                <a:ea typeface="+mn-ea"/>
                <a:cs typeface="Arial"/>
              </a:rPr>
              <a:t>The Indwelling of the Holy Spirit</a:t>
            </a:r>
          </a:p>
        </p:txBody>
      </p:sp>
    </p:spTree>
    <p:extLst>
      <p:ext uri="{BB962C8B-B14F-4D97-AF65-F5344CB8AC3E}">
        <p14:creationId xmlns:p14="http://schemas.microsoft.com/office/powerpoint/2010/main" val="30002896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3238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209368"/>
            <a:ext cx="6326187" cy="5211097"/>
          </a:xfrm>
        </p:spPr>
        <p:txBody>
          <a:bodyPr/>
          <a:lstStyle/>
          <a:p>
            <a:r>
              <a:rPr lang="en-US" sz="3000" dirty="0"/>
              <a:t>Thus</a:t>
            </a:r>
          </a:p>
          <a:p>
            <a:r>
              <a:rPr lang="en-US" sz="3000" dirty="0"/>
              <a:t>People are able to SEE Christ living in us through our lives, actions, and words.</a:t>
            </a:r>
          </a:p>
          <a:p>
            <a:r>
              <a:rPr lang="en-US" sz="3000" dirty="0"/>
              <a:t>Of course we all know the change in 2 Corinthians 3:18 is a FIGURATIVE change and not a literal, an indirect change and not a direct change.</a:t>
            </a:r>
          </a:p>
          <a:p>
            <a:r>
              <a:rPr lang="en-US" sz="3000" dirty="0"/>
              <a:t>Is this same with the indwelling of the Spirit? </a:t>
            </a:r>
          </a:p>
          <a:p>
            <a:pPr marL="0" indent="0">
              <a:buNone/>
            </a:pPr>
            <a:endParaRPr lang="en-US" sz="3000" dirty="0"/>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700" b="1" i="0" u="none" strike="noStrike" kern="1200" cap="none" spc="0" normalizeH="0" baseline="0" noProof="0" dirty="0">
                <a:ln>
                  <a:noFill/>
                </a:ln>
                <a:solidFill>
                  <a:srgbClr val="7030A0"/>
                </a:solidFill>
                <a:effectLst/>
                <a:uLnTx/>
                <a:uFillTx/>
                <a:latin typeface="Arial"/>
                <a:ea typeface="+mn-ea"/>
                <a:cs typeface="Arial"/>
              </a:rPr>
              <a:t>The Indwelling of the Holy Spirit</a:t>
            </a:r>
          </a:p>
        </p:txBody>
      </p:sp>
    </p:spTree>
    <p:extLst>
      <p:ext uri="{BB962C8B-B14F-4D97-AF65-F5344CB8AC3E}">
        <p14:creationId xmlns:p14="http://schemas.microsoft.com/office/powerpoint/2010/main" val="2753003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032388"/>
          </a:xfrm>
        </p:spPr>
        <p:txBody>
          <a:bodyPr/>
          <a:lstStyle/>
          <a:p>
            <a:pPr algn="ctr"/>
            <a:r>
              <a:rPr lang="en-US" b="1" u="sng" dirty="0"/>
              <a:t>Looking at the Entire Bible/Facts to be Considered</a:t>
            </a:r>
          </a:p>
        </p:txBody>
      </p:sp>
      <p:sp>
        <p:nvSpPr>
          <p:cNvPr id="3" name="Content Placeholder 2"/>
          <p:cNvSpPr>
            <a:spLocks noGrp="1"/>
          </p:cNvSpPr>
          <p:nvPr>
            <p:ph idx="1"/>
          </p:nvPr>
        </p:nvSpPr>
        <p:spPr>
          <a:xfrm>
            <a:off x="2419928" y="1209368"/>
            <a:ext cx="6600248" cy="5211097"/>
          </a:xfrm>
        </p:spPr>
        <p:txBody>
          <a:bodyPr/>
          <a:lstStyle/>
          <a:p>
            <a:r>
              <a:rPr lang="en-US" sz="3000" dirty="0"/>
              <a:t>Where does the Godhead dwell NOW?</a:t>
            </a:r>
          </a:p>
          <a:p>
            <a:pPr lvl="1"/>
            <a:r>
              <a:rPr lang="en-US" sz="3000" dirty="0"/>
              <a:t>Father – Rev 4 (In Heaven)</a:t>
            </a:r>
          </a:p>
          <a:p>
            <a:pPr lvl="1"/>
            <a:r>
              <a:rPr lang="en-US" sz="3000" dirty="0"/>
              <a:t>Jesus – Acts 2:33 (In Heaven)</a:t>
            </a:r>
          </a:p>
          <a:p>
            <a:pPr lvl="1"/>
            <a:r>
              <a:rPr lang="en-US" sz="3000" dirty="0"/>
              <a:t>Holy Spirit – Rev 4:5 (In Heaven)</a:t>
            </a:r>
          </a:p>
          <a:p>
            <a:r>
              <a:rPr lang="en-US" sz="3000" dirty="0"/>
              <a:t>All 3 of the Godhead literally dwell in heaven NOW</a:t>
            </a:r>
          </a:p>
          <a:p>
            <a:r>
              <a:rPr lang="en-US" sz="3000" dirty="0"/>
              <a:t>Remember this as we progress with the next few areas to study.</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700" b="1" i="0" u="none" strike="noStrike" kern="1200" cap="none" spc="0" normalizeH="0" baseline="0" noProof="0" dirty="0">
                <a:ln>
                  <a:noFill/>
                </a:ln>
                <a:solidFill>
                  <a:srgbClr val="7030A0"/>
                </a:solidFill>
                <a:effectLst/>
                <a:uLnTx/>
                <a:uFillTx/>
                <a:latin typeface="Arial"/>
                <a:ea typeface="+mn-ea"/>
                <a:cs typeface="Arial"/>
              </a:rPr>
              <a:t>The Indwelling of the Holy Spirit</a:t>
            </a:r>
          </a:p>
        </p:txBody>
      </p:sp>
    </p:spTree>
    <p:extLst>
      <p:ext uri="{BB962C8B-B14F-4D97-AF65-F5344CB8AC3E}">
        <p14:creationId xmlns:p14="http://schemas.microsoft.com/office/powerpoint/2010/main" val="36160074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783602"/>
          </a:xfrm>
        </p:spPr>
        <p:txBody>
          <a:bodyPr/>
          <a:lstStyle/>
          <a:p>
            <a:pPr algn="ctr"/>
            <a:r>
              <a:rPr lang="en-US" b="1" u="sng" dirty="0"/>
              <a:t>Does the Spirit Indwell in us?</a:t>
            </a:r>
          </a:p>
        </p:txBody>
      </p:sp>
      <p:sp>
        <p:nvSpPr>
          <p:cNvPr id="3" name="Content Placeholder 2"/>
          <p:cNvSpPr>
            <a:spLocks noGrp="1"/>
          </p:cNvSpPr>
          <p:nvPr>
            <p:ph idx="1"/>
          </p:nvPr>
        </p:nvSpPr>
        <p:spPr>
          <a:xfrm>
            <a:off x="2693988" y="960582"/>
            <a:ext cx="6326187" cy="5459883"/>
          </a:xfrm>
        </p:spPr>
        <p:txBody>
          <a:bodyPr/>
          <a:lstStyle/>
          <a:p>
            <a:r>
              <a:rPr lang="en-US" sz="3000" dirty="0"/>
              <a:t>Let’s take a look at a regular used passage on this question.</a:t>
            </a:r>
          </a:p>
          <a:p>
            <a:r>
              <a:rPr lang="en-US" sz="3000" dirty="0"/>
              <a:t>Romans chapter 8 is a tough chapter.</a:t>
            </a:r>
          </a:p>
          <a:p>
            <a:r>
              <a:rPr lang="en-US" sz="3000" dirty="0"/>
              <a:t>This passage is one that is used by many to say the Holy Spirit directly dwells in us.</a:t>
            </a:r>
          </a:p>
          <a:p>
            <a:r>
              <a:rPr lang="en-US" sz="3000" dirty="0"/>
              <a:t>So, we are going to look at Romans 8 for a few minutes and determine HOW the Spirit DWELLS in us.</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4820398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857" y="176980"/>
            <a:ext cx="6316662" cy="1297858"/>
          </a:xfrm>
        </p:spPr>
        <p:txBody>
          <a:bodyPr/>
          <a:lstStyle/>
          <a:p>
            <a:pPr algn="ctr"/>
            <a:r>
              <a:rPr lang="en-US" b="1" u="sng" dirty="0"/>
              <a:t>Does the Spirit Indwell in us?</a:t>
            </a:r>
          </a:p>
        </p:txBody>
      </p:sp>
      <p:sp>
        <p:nvSpPr>
          <p:cNvPr id="3" name="Content Placeholder 2"/>
          <p:cNvSpPr>
            <a:spLocks noGrp="1"/>
          </p:cNvSpPr>
          <p:nvPr>
            <p:ph idx="1"/>
          </p:nvPr>
        </p:nvSpPr>
        <p:spPr>
          <a:xfrm>
            <a:off x="2693988" y="1474838"/>
            <a:ext cx="6326187" cy="4945627"/>
          </a:xfrm>
        </p:spPr>
        <p:txBody>
          <a:bodyPr/>
          <a:lstStyle/>
          <a:p>
            <a:r>
              <a:rPr lang="en-US" sz="3000" dirty="0"/>
              <a:t>Point of the chapter – What the law could not do, God did through His Son.  The man who is in Christ is not guilty but forgiven.</a:t>
            </a:r>
          </a:p>
          <a:p>
            <a:r>
              <a:rPr lang="en-US" sz="3000" dirty="0"/>
              <a:t>Many want to jump right to verse 9 and 11 where it says the Spirit dwells in us.</a:t>
            </a:r>
          </a:p>
          <a:p>
            <a:r>
              <a:rPr lang="en-US" sz="3000" dirty="0"/>
              <a:t>BUT, </a:t>
            </a:r>
            <a:r>
              <a:rPr lang="en-US" sz="3000" b="1" dirty="0">
                <a:solidFill>
                  <a:srgbClr val="FF0000"/>
                </a:solidFill>
              </a:rPr>
              <a:t>we must look at the context </a:t>
            </a:r>
            <a:r>
              <a:rPr lang="en-US" sz="3000" dirty="0"/>
              <a:t>of what is being said before those verses if we are to understand those verses properly.</a:t>
            </a:r>
          </a:p>
        </p:txBody>
      </p:sp>
      <p:sp>
        <p:nvSpPr>
          <p:cNvPr id="4" name="Vertical Scroll 3"/>
          <p:cNvSpPr/>
          <p:nvPr/>
        </p:nvSpPr>
        <p:spPr>
          <a:xfrm>
            <a:off x="-2" y="274639"/>
            <a:ext cx="2821859" cy="2645542"/>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rgbClr val="7030A0"/>
                </a:solidFill>
              </a:rPr>
              <a:t>The Indwelling of the Holy Spirit</a:t>
            </a:r>
          </a:p>
        </p:txBody>
      </p:sp>
    </p:spTree>
    <p:extLst>
      <p:ext uri="{BB962C8B-B14F-4D97-AF65-F5344CB8AC3E}">
        <p14:creationId xmlns:p14="http://schemas.microsoft.com/office/powerpoint/2010/main" val="2929442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088_slide">
  <a:themeElements>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reen Giant">
  <a:themeElements>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reen Gi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Green Gi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Gia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Gia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Gia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Gia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Gia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Gia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Gia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Gia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Gia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Gia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Gia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themeOverride>
</file>

<file path=docProps/app.xml><?xml version="1.0" encoding="utf-8"?>
<Properties xmlns="http://schemas.openxmlformats.org/officeDocument/2006/extended-properties" xmlns:vt="http://schemas.openxmlformats.org/officeDocument/2006/docPropsVTypes">
  <Template>chri_0088_slide</Template>
  <TotalTime>7561</TotalTime>
  <Words>1612</Words>
  <Application>Microsoft Office PowerPoint</Application>
  <PresentationFormat>On-screen Show (4:3)</PresentationFormat>
  <Paragraphs>136</Paragraphs>
  <Slides>23</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23</vt:i4>
      </vt:variant>
    </vt:vector>
  </HeadingPairs>
  <TitlesOfParts>
    <vt:vector size="27" baseType="lpstr">
      <vt:lpstr>Arial</vt:lpstr>
      <vt:lpstr>chri_0088_slide</vt:lpstr>
      <vt:lpstr>1_Default Design</vt:lpstr>
      <vt:lpstr>Green Giant</vt:lpstr>
      <vt:lpstr>PowerPoint Presentation</vt:lpstr>
      <vt:lpstr>The Spirit does NOT act directly upon the heart of the Sinner</vt:lpstr>
      <vt:lpstr>Does the Spirit Indwell in us?</vt:lpstr>
      <vt:lpstr>Does the Spirit Indwell in us?</vt:lpstr>
      <vt:lpstr>Does the Spirit Indwell in us?</vt:lpstr>
      <vt:lpstr>Does the Spirit Indwell in us?</vt:lpstr>
      <vt:lpstr>Looking at the Entire Bible/Facts to be Considered</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Does the Spirit Indwell in us?</vt:lpstr>
      <vt:lpstr>The Spirit and the Word</vt:lpstr>
      <vt:lpstr>The Spirit and the Word</vt:lpstr>
      <vt:lpstr>Does the Spirit Indwell in us?</vt:lpstr>
      <vt:lpstr>Does the Spirit Indwell in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the Holy Spirit and Spiritual Gifts</dc:title>
  <dc:creator>James</dc:creator>
  <cp:lastModifiedBy>College View church of Christ</cp:lastModifiedBy>
  <cp:revision>186</cp:revision>
  <cp:lastPrinted>2024-01-25T16:45:21Z</cp:lastPrinted>
  <dcterms:created xsi:type="dcterms:W3CDTF">2012-09-18T14:39:55Z</dcterms:created>
  <dcterms:modified xsi:type="dcterms:W3CDTF">2024-01-28T17:17:38Z</dcterms:modified>
</cp:coreProperties>
</file>