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5004" r:id="rId4"/>
  </p:sldMasterIdLst>
  <p:notesMasterIdLst>
    <p:notesMasterId r:id="rId13"/>
  </p:notesMasterIdLst>
  <p:handoutMasterIdLst>
    <p:handoutMasterId r:id="rId14"/>
  </p:handoutMasterIdLst>
  <p:sldIdLst>
    <p:sldId id="297" r:id="rId5"/>
    <p:sldId id="290" r:id="rId6"/>
    <p:sldId id="291" r:id="rId7"/>
    <p:sldId id="293" r:id="rId8"/>
    <p:sldId id="294" r:id="rId9"/>
    <p:sldId id="295" r:id="rId10"/>
    <p:sldId id="296" r:id="rId11"/>
    <p:sldId id="292" r:id="rId12"/>
  </p:sldIdLst>
  <p:sldSz cx="9144000" cy="6858000" type="screen4x3"/>
  <p:notesSz cx="7023100" cy="93091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8C534D3-F461-4488-8323-6986807043B3}">
          <p14:sldIdLst/>
        </p14:section>
        <p14:section name="Untitled Section" id="{BF2847B0-A363-45EF-AC59-E24CD8D1AABD}">
          <p14:sldIdLst>
            <p14:sldId id="297"/>
            <p14:sldId id="290"/>
            <p14:sldId id="291"/>
            <p14:sldId id="293"/>
            <p14:sldId id="294"/>
            <p14:sldId id="295"/>
            <p14:sldId id="296"/>
            <p14:sldId id="29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kins, John W COL HQDA DCS G-1 (USA)" initials="HJWCHDG(" lastIdx="1" clrIdx="0">
    <p:extLst>
      <p:ext uri="{19B8F6BF-5375-455C-9EA6-DF929625EA0E}">
        <p15:presenceInfo xmlns:p15="http://schemas.microsoft.com/office/powerpoint/2012/main" userId="S-1-5-21-412667653-668731278-4213794525-15986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DCD"/>
    <a:srgbClr val="000000"/>
    <a:srgbClr val="7389BF"/>
    <a:srgbClr val="A5A5A5"/>
    <a:srgbClr val="E7E6E6"/>
    <a:srgbClr val="FFFFFF"/>
    <a:srgbClr val="FFFF67"/>
    <a:srgbClr val="E9EE0C"/>
    <a:srgbClr val="DDEBF7"/>
    <a:srgbClr val="D0CE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03A918-5788-4754-9791-5DB7755AA9C0}" v="12" dt="2023-11-05T15:25:59.5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128" autoAdjust="0"/>
  </p:normalViewPr>
  <p:slideViewPr>
    <p:cSldViewPr snapToGrid="0">
      <p:cViewPr varScale="1">
        <p:scale>
          <a:sx n="74" d="100"/>
          <a:sy n="74" d="100"/>
        </p:scale>
        <p:origin x="36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gs" Target="tags/tag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llege View church of Christ" userId="66daf72c15de8306" providerId="LiveId" clId="{D203A918-5788-4754-9791-5DB7755AA9C0}"/>
    <pc:docChg chg="addSld modSld modSection">
      <pc:chgData name="College View church of Christ" userId="66daf72c15de8306" providerId="LiveId" clId="{D203A918-5788-4754-9791-5DB7755AA9C0}" dt="2023-11-05T15:25:57.476" v="11"/>
      <pc:docMkLst>
        <pc:docMk/>
      </pc:docMkLst>
      <pc:sldChg chg="modAnim">
        <pc:chgData name="College View church of Christ" userId="66daf72c15de8306" providerId="LiveId" clId="{D203A918-5788-4754-9791-5DB7755AA9C0}" dt="2023-11-05T15:24:29.462" v="1"/>
        <pc:sldMkLst>
          <pc:docMk/>
          <pc:sldMk cId="1658453618" sldId="291"/>
        </pc:sldMkLst>
      </pc:sldChg>
      <pc:sldChg chg="modAnim">
        <pc:chgData name="College View church of Christ" userId="66daf72c15de8306" providerId="LiveId" clId="{D203A918-5788-4754-9791-5DB7755AA9C0}" dt="2023-11-05T15:24:54.679" v="3"/>
        <pc:sldMkLst>
          <pc:docMk/>
          <pc:sldMk cId="303479230" sldId="293"/>
        </pc:sldMkLst>
      </pc:sldChg>
      <pc:sldChg chg="modAnim">
        <pc:chgData name="College View church of Christ" userId="66daf72c15de8306" providerId="LiveId" clId="{D203A918-5788-4754-9791-5DB7755AA9C0}" dt="2023-11-05T15:25:12.671" v="5"/>
        <pc:sldMkLst>
          <pc:docMk/>
          <pc:sldMk cId="2207295305" sldId="294"/>
        </pc:sldMkLst>
      </pc:sldChg>
      <pc:sldChg chg="modAnim">
        <pc:chgData name="College View church of Christ" userId="66daf72c15de8306" providerId="LiveId" clId="{D203A918-5788-4754-9791-5DB7755AA9C0}" dt="2023-11-05T15:25:26.269" v="7"/>
        <pc:sldMkLst>
          <pc:docMk/>
          <pc:sldMk cId="848869048" sldId="295"/>
        </pc:sldMkLst>
      </pc:sldChg>
      <pc:sldChg chg="modAnim">
        <pc:chgData name="College View church of Christ" userId="66daf72c15de8306" providerId="LiveId" clId="{D203A918-5788-4754-9791-5DB7755AA9C0}" dt="2023-11-05T15:25:38.700" v="9"/>
        <pc:sldMkLst>
          <pc:docMk/>
          <pc:sldMk cId="4012444561" sldId="296"/>
        </pc:sldMkLst>
      </pc:sldChg>
      <pc:sldChg chg="new setBg">
        <pc:chgData name="College View church of Christ" userId="66daf72c15de8306" providerId="LiveId" clId="{D203A918-5788-4754-9791-5DB7755AA9C0}" dt="2023-11-05T15:25:57.476" v="11"/>
        <pc:sldMkLst>
          <pc:docMk/>
          <pc:sldMk cId="1601132389" sldId="29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043343" cy="465773"/>
          </a:xfrm>
          <a:prstGeom prst="rect">
            <a:avLst/>
          </a:prstGeom>
        </p:spPr>
        <p:txBody>
          <a:bodyPr vert="horz" lIns="92388" tIns="46194" rIns="92388" bIns="46194" rtlCol="0"/>
          <a:lstStyle>
            <a:lvl1pPr algn="l">
              <a:defRPr sz="1200"/>
            </a:lvl1pPr>
          </a:lstStyle>
          <a:p>
            <a:endParaRPr lang="en-US" dirty="0">
              <a:latin typeface=" Arial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4" y="3"/>
            <a:ext cx="3043343" cy="465773"/>
          </a:xfrm>
          <a:prstGeom prst="rect">
            <a:avLst/>
          </a:prstGeom>
        </p:spPr>
        <p:txBody>
          <a:bodyPr vert="horz" lIns="92388" tIns="46194" rIns="92388" bIns="46194" rtlCol="0"/>
          <a:lstStyle>
            <a:lvl1pPr algn="r">
              <a:defRPr sz="1200"/>
            </a:lvl1pPr>
          </a:lstStyle>
          <a:p>
            <a:fld id="{4B916AB6-937F-4111-A927-777CC0CF99CC}" type="datetimeFigureOut">
              <a:rPr lang="en-US" smtClean="0">
                <a:latin typeface=" Arial"/>
              </a:rPr>
              <a:pPr/>
              <a:t>11/5/2023</a:t>
            </a:fld>
            <a:endParaRPr lang="en-US" dirty="0">
              <a:latin typeface=" Aria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9"/>
            <a:ext cx="3043343" cy="465773"/>
          </a:xfrm>
          <a:prstGeom prst="rect">
            <a:avLst/>
          </a:prstGeom>
        </p:spPr>
        <p:txBody>
          <a:bodyPr vert="horz" lIns="92388" tIns="46194" rIns="92388" bIns="46194" rtlCol="0" anchor="b"/>
          <a:lstStyle>
            <a:lvl1pPr algn="l">
              <a:defRPr sz="1200"/>
            </a:lvl1pPr>
          </a:lstStyle>
          <a:p>
            <a:endParaRPr lang="en-US" dirty="0">
              <a:latin typeface=" Aria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4" y="8841739"/>
            <a:ext cx="3043343" cy="465773"/>
          </a:xfrm>
          <a:prstGeom prst="rect">
            <a:avLst/>
          </a:prstGeom>
        </p:spPr>
        <p:txBody>
          <a:bodyPr vert="horz" lIns="92388" tIns="46194" rIns="92388" bIns="46194" rtlCol="0" anchor="b"/>
          <a:lstStyle>
            <a:lvl1pPr algn="r">
              <a:defRPr sz="1200"/>
            </a:lvl1pPr>
          </a:lstStyle>
          <a:p>
            <a:fld id="{E9B39D2A-BF0D-444B-BD4A-808419B8F293}" type="slidenum">
              <a:rPr lang="en-US" smtClean="0">
                <a:latin typeface=" Arial"/>
              </a:rPr>
              <a:pPr/>
              <a:t>‹#›</a:t>
            </a:fld>
            <a:endParaRPr lang="en-US" dirty="0">
              <a:latin typeface=" Arial"/>
            </a:endParaRPr>
          </a:p>
        </p:txBody>
      </p:sp>
    </p:spTree>
    <p:extLst>
      <p:ext uri="{BB962C8B-B14F-4D97-AF65-F5344CB8AC3E}">
        <p14:creationId xmlns:p14="http://schemas.microsoft.com/office/powerpoint/2010/main" val="23585205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43343" cy="465455"/>
          </a:xfrm>
          <a:prstGeom prst="rect">
            <a:avLst/>
          </a:prstGeom>
        </p:spPr>
        <p:txBody>
          <a:bodyPr vert="horz" lIns="92388" tIns="46194" rIns="92388" bIns="46194" rtlCol="0"/>
          <a:lstStyle>
            <a:lvl1pPr algn="l">
              <a:defRPr sz="1200">
                <a:latin typeface=" 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4" y="2"/>
            <a:ext cx="3043343" cy="465455"/>
          </a:xfrm>
          <a:prstGeom prst="rect">
            <a:avLst/>
          </a:prstGeom>
        </p:spPr>
        <p:txBody>
          <a:bodyPr vert="horz" lIns="92388" tIns="46194" rIns="92388" bIns="46194" rtlCol="0"/>
          <a:lstStyle>
            <a:lvl1pPr algn="r">
              <a:defRPr sz="1200">
                <a:latin typeface=" Arial"/>
              </a:defRPr>
            </a:lvl1pPr>
          </a:lstStyle>
          <a:p>
            <a:fld id="{A9629A97-7816-4E13-815C-F55F51C23702}" type="datetimeFigureOut">
              <a:rPr lang="en-US" smtClean="0"/>
              <a:pPr/>
              <a:t>11/5/2023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88" tIns="46194" rIns="92388" bIns="4619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1" y="4421825"/>
            <a:ext cx="5618480" cy="4189095"/>
          </a:xfrm>
          <a:prstGeom prst="rect">
            <a:avLst/>
          </a:prstGeom>
        </p:spPr>
        <p:txBody>
          <a:bodyPr vert="horz" lIns="92388" tIns="46194" rIns="92388" bIns="46194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5455"/>
          </a:xfrm>
          <a:prstGeom prst="rect">
            <a:avLst/>
          </a:prstGeom>
        </p:spPr>
        <p:txBody>
          <a:bodyPr vert="horz" lIns="92388" tIns="46194" rIns="92388" bIns="46194" rtlCol="0" anchor="b"/>
          <a:lstStyle>
            <a:lvl1pPr algn="l">
              <a:defRPr sz="1200">
                <a:latin typeface=" 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4" y="8842031"/>
            <a:ext cx="3043343" cy="465455"/>
          </a:xfrm>
          <a:prstGeom prst="rect">
            <a:avLst/>
          </a:prstGeom>
        </p:spPr>
        <p:txBody>
          <a:bodyPr vert="horz" lIns="92388" tIns="46194" rIns="92388" bIns="46194" rtlCol="0" anchor="b"/>
          <a:lstStyle>
            <a:lvl1pPr algn="r">
              <a:defRPr sz="1200">
                <a:latin typeface=" Arial"/>
              </a:defRPr>
            </a:lvl1pPr>
          </a:lstStyle>
          <a:p>
            <a:fld id="{B6B13AE2-D634-497F-8AEE-F136ED92B78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12" descr="United States Army Human Resources Comman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6942" y="709967"/>
            <a:ext cx="429763" cy="42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44675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 Arial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 Arial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 Arial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 Arial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 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7968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k object 17"/>
          <p:cNvSpPr/>
          <p:nvPr userDrawn="1"/>
        </p:nvSpPr>
        <p:spPr>
          <a:xfrm>
            <a:off x="124119" y="482838"/>
            <a:ext cx="8412480" cy="109728"/>
          </a:xfrm>
          <a:custGeom>
            <a:avLst/>
            <a:gdLst/>
            <a:ahLst/>
            <a:cxnLst/>
            <a:rect l="l" t="t" r="r" b="b"/>
            <a:pathLst>
              <a:path w="8001000" h="109854">
                <a:moveTo>
                  <a:pt x="0" y="0"/>
                </a:moveTo>
                <a:lnTo>
                  <a:pt x="8001000" y="0"/>
                </a:lnTo>
                <a:lnTo>
                  <a:pt x="8001000" y="109727"/>
                </a:lnTo>
                <a:lnTo>
                  <a:pt x="0" y="109727"/>
                </a:lnTo>
                <a:lnTo>
                  <a:pt x="0" y="0"/>
                </a:lnTo>
                <a:close/>
              </a:path>
            </a:pathLst>
          </a:custGeom>
          <a:solidFill>
            <a:srgbClr val="FFC000"/>
          </a:solidFill>
          <a:ln w="28575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TextBox 4"/>
          <p:cNvSpPr txBox="1">
            <a:spLocks noChangeArrowheads="1"/>
          </p:cNvSpPr>
          <p:nvPr userDrawn="1"/>
        </p:nvSpPr>
        <p:spPr bwMode="auto">
          <a:xfrm>
            <a:off x="7801709" y="6677998"/>
            <a:ext cx="1300710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800" b="1" dirty="0">
                <a:latin typeface=" Arial"/>
                <a:ea typeface="ＭＳ Ｐゴシック"/>
                <a:cs typeface="Times New Roman"/>
              </a:rPr>
              <a:t>as of 3 November 2023</a:t>
            </a:r>
          </a:p>
        </p:txBody>
      </p:sp>
      <p:sp>
        <p:nvSpPr>
          <p:cNvPr id="9" name="bk object 18"/>
          <p:cNvSpPr/>
          <p:nvPr userDrawn="1"/>
        </p:nvSpPr>
        <p:spPr>
          <a:xfrm>
            <a:off x="152400" y="6677998"/>
            <a:ext cx="8839200" cy="38765"/>
          </a:xfrm>
          <a:custGeom>
            <a:avLst/>
            <a:gdLst/>
            <a:ahLst/>
            <a:cxnLst/>
            <a:rect l="l" t="t" r="r" b="b"/>
            <a:pathLst>
              <a:path w="8839200" h="161925">
                <a:moveTo>
                  <a:pt x="0" y="0"/>
                </a:moveTo>
                <a:lnTo>
                  <a:pt x="8839200" y="0"/>
                </a:lnTo>
                <a:lnTo>
                  <a:pt x="8839200" y="161544"/>
                </a:lnTo>
                <a:lnTo>
                  <a:pt x="0" y="16154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sz="800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34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27" r:id="rId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ED52D0-8BBB-53B1-0946-F3E4B207A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6B2BEF-DBD5-1A38-0CDD-8771560B5C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2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0" y="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Theme Examine My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D0C-775E-CA35-8A26-E37980E9A0AF}"/>
              </a:ext>
            </a:extLst>
          </p:cNvPr>
          <p:cNvSpPr txBox="1"/>
          <p:nvPr/>
        </p:nvSpPr>
        <p:spPr>
          <a:xfrm>
            <a:off x="44693" y="638567"/>
            <a:ext cx="9144000" cy="4001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SERMON:  Can I say that I am Ready for the Judgment Day?  </a:t>
            </a:r>
          </a:p>
        </p:txBody>
      </p:sp>
      <p:pic>
        <p:nvPicPr>
          <p:cNvPr id="1028" name="Picture 4" descr="PPT - The Judgment Day PowerPoint Presentation, free download - ID:6848478">
            <a:extLst>
              <a:ext uri="{FF2B5EF4-FFF2-40B4-BE49-F238E27FC236}">
                <a16:creationId xmlns:a16="http://schemas.microsoft.com/office/drawing/2014/main" id="{180D6A7C-CF24-D8B0-D957-6059038D5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13" y="977120"/>
            <a:ext cx="7602618" cy="569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1520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693" y="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Theme Examine My Way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6170" y="1298769"/>
            <a:ext cx="89174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Apostles Paul’s Sermon on Mars Hill.  Acts 17:22-32.  Paul illustrates to these Gentiles (Pagans) there are two essential events that are critical to the Gospel Message.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17:24 Day of Creation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Acts 17:31 Day of Judgment </a:t>
            </a:r>
          </a:p>
          <a:p>
            <a:pPr lvl="1"/>
            <a:endParaRPr lang="en-US" sz="20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are you the most afraid of?  Or look back on your life and when was the time or times that you was the most afraid or terrified? 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have many in the World and in the Church more concerned with other things than the Judgment day.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Physical Death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COVID-19 Pandemic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Global Warming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Wars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 War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Money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 Indulgence and Pleasure </a:t>
            </a:r>
          </a:p>
          <a:p>
            <a:r>
              <a:rPr lang="en-US" sz="2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D0C-775E-CA35-8A26-E37980E9A0AF}"/>
              </a:ext>
            </a:extLst>
          </p:cNvPr>
          <p:cNvSpPr txBox="1"/>
          <p:nvPr/>
        </p:nvSpPr>
        <p:spPr>
          <a:xfrm>
            <a:off x="44693" y="638567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SERMON:  Can I say that I am Ready for the Judgment Day?  </a:t>
            </a:r>
          </a:p>
        </p:txBody>
      </p:sp>
    </p:spTree>
    <p:extLst>
      <p:ext uri="{BB962C8B-B14F-4D97-AF65-F5344CB8AC3E}">
        <p14:creationId xmlns:p14="http://schemas.microsoft.com/office/powerpoint/2010/main" val="165845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693" y="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Theme Examine My Way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254" y="1100232"/>
            <a:ext cx="8917491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I.  Who, What, and Why should we fear?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Ecclesiastes 12:13-14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Matthew 10:28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Proverbs 1:7  </a:t>
            </a:r>
          </a:p>
          <a:p>
            <a:pPr lvl="1"/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II.  Satan and man lies and causes us to fear things and doubt God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There are many false teachings about the Judgement Day.  Sadly, the majority of the world believes these false doctrines more than they believe what the Bible says about the Judgment  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AD 70 Doctrine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Premillennialism  </a:t>
            </a:r>
          </a:p>
          <a:p>
            <a:pPr lvl="1"/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AD 70 Doctrine in basic terms teaches that the destruction of Jerusalem by the Romans in AD 70 marked several events: 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Establishment of the Kingdom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 second coming of Christ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resurrection of the dead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Judgment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end of the world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fulfillment of all previously unfulfilled prophecies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D0C-775E-CA35-8A26-E37980E9A0AF}"/>
              </a:ext>
            </a:extLst>
          </p:cNvPr>
          <p:cNvSpPr txBox="1"/>
          <p:nvPr/>
        </p:nvSpPr>
        <p:spPr>
          <a:xfrm>
            <a:off x="44693" y="638567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SERMON:  Can I say that I am Ready for the Judgment Day?  </a:t>
            </a:r>
          </a:p>
        </p:txBody>
      </p:sp>
    </p:spTree>
    <p:extLst>
      <p:ext uri="{BB962C8B-B14F-4D97-AF65-F5344CB8AC3E}">
        <p14:creationId xmlns:p14="http://schemas.microsoft.com/office/powerpoint/2010/main" val="30347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693" y="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Theme Examine My Way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254" y="1100232"/>
            <a:ext cx="8917491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Premillennialism Doctrine: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Claims that Christ failed because He was crucified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Use the word Rapture and state that Jesus will come back multiple times and there will be multiple resurrections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7 years of Tribulation Battle of Armageddon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1000 year reign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Christ Returns and this is the final judgment </a:t>
            </a:r>
          </a:p>
          <a:p>
            <a:pPr lvl="1"/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Satan’s Tactics, Techniques, and Procedures (TTPs)</a:t>
            </a:r>
          </a:p>
          <a:p>
            <a:pPr lvl="1"/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Satan has always tried to deceive mankind and manipulate God’s word and get people to doubt or question God.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Eve Genesis 3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Noah Genesis 6 </a:t>
            </a:r>
          </a:p>
          <a:p>
            <a:pPr marL="171450" indent="-171450">
              <a:buFont typeface="Wingdings" panose="05000000000000000000" pitchFamily="2" charset="2"/>
              <a:buChar char="q"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III God does not Lie  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AD 70 Doctrine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Premillennialism  </a:t>
            </a:r>
          </a:p>
          <a:p>
            <a:pPr lvl="1"/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AD 70 Doctrine in basic terms teaches that the destruction of Jerusalem by the Romans in AD 70 marked several events: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D0C-775E-CA35-8A26-E37980E9A0AF}"/>
              </a:ext>
            </a:extLst>
          </p:cNvPr>
          <p:cNvSpPr txBox="1"/>
          <p:nvPr/>
        </p:nvSpPr>
        <p:spPr>
          <a:xfrm>
            <a:off x="44693" y="638567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SERMON:  Can I say that I am Ready for the Judgment Day?  </a:t>
            </a:r>
          </a:p>
        </p:txBody>
      </p:sp>
    </p:spTree>
    <p:extLst>
      <p:ext uri="{BB962C8B-B14F-4D97-AF65-F5344CB8AC3E}">
        <p14:creationId xmlns:p14="http://schemas.microsoft.com/office/powerpoint/2010/main" val="2207295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693" y="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Theme Examine My Way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254" y="1100232"/>
            <a:ext cx="891749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III God does not Lie  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Hebrews 6:18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John 14:2-3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2 Peter 3:3-18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James 1:12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Romans 4:21</a:t>
            </a:r>
          </a:p>
          <a:p>
            <a:pPr lvl="1"/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IV.  What does the Bible say about the Judgment Day?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Facts:  Christ will return again.  Acts 1:10-11 and 1 Thess 4:15-16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We don’t know when but God does.  1 Thess 5:1-10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It is critical that we are obedient and faithful and ready daily II Peter 3:11-14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When he comes, everyone will see and know it.  It want be a secret.  Acts 1:10-11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Every eye will see Him Revelation 1:7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No warning and suddenly I Thess 5:1-3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He will come with His mighty Angels 2 Thess 1:7 and Matt 5:31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It will be loud and announced but no time to prepare 1 Thess 4:16-`17 and 1 Cor 15:52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D0C-775E-CA35-8A26-E37980E9A0AF}"/>
              </a:ext>
            </a:extLst>
          </p:cNvPr>
          <p:cNvSpPr txBox="1"/>
          <p:nvPr/>
        </p:nvSpPr>
        <p:spPr>
          <a:xfrm>
            <a:off x="44693" y="638567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SERMON:  Can I say that I am Ready for the Judgment Day?  </a:t>
            </a:r>
          </a:p>
        </p:txBody>
      </p:sp>
    </p:spTree>
    <p:extLst>
      <p:ext uri="{BB962C8B-B14F-4D97-AF65-F5344CB8AC3E}">
        <p14:creationId xmlns:p14="http://schemas.microsoft.com/office/powerpoint/2010/main" val="848869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693" y="0"/>
            <a:ext cx="9144000" cy="52322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Theme Examine My Way </a:t>
            </a:r>
          </a:p>
        </p:txBody>
      </p:sp>
      <p:sp>
        <p:nvSpPr>
          <p:cNvPr id="5" name="Rectangle 4"/>
          <p:cNvSpPr/>
          <p:nvPr/>
        </p:nvSpPr>
        <p:spPr>
          <a:xfrm>
            <a:off x="113254" y="1100232"/>
            <a:ext cx="8917491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What will happen when he comes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Judgment the only one and final judgment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end of the World 2 Peter 3:7-10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end of Time John 6:39-40 and 44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Resurrection John 5:28-29 First the Dead in Christ 1</a:t>
            </a:r>
            <a:r>
              <a:rPr lang="en-US" b="1" baseline="30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Thess 4:16and then the living shall be changed 1 Cor 15:50-55 Not Disappear  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Christ will deliver His Kingdom (His Church) to the Father.  Not multiple times but only one!  1 Cor 15:24 </a:t>
            </a:r>
          </a:p>
          <a:p>
            <a:pPr lvl="1"/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We all will give an individual account before Christ on the Day of Judgement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The wicked and the unrighteous are punished immediately II Thess 1:7-9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God has prepared a place for His Saints and a place for Satan and His Angels Matt 25:41-46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The Judgment Day is certain, it’s final and it will catch the majority of world by surprise and unprepared!  </a:t>
            </a:r>
          </a:p>
          <a:p>
            <a:pPr marL="628650" lvl="1" indent="-171450">
              <a:buFont typeface="Wingdings" panose="05000000000000000000" pitchFamily="2" charset="2"/>
              <a:buChar char="q"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1" indent="-171450">
              <a:buFont typeface="Wingdings" panose="05000000000000000000" pitchFamily="2" charset="2"/>
              <a:buChar char="q"/>
            </a:pPr>
            <a:r>
              <a:rPr lang="en-US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What about you?  Are you Prepared?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D0C-775E-CA35-8A26-E37980E9A0AF}"/>
              </a:ext>
            </a:extLst>
          </p:cNvPr>
          <p:cNvSpPr txBox="1"/>
          <p:nvPr/>
        </p:nvSpPr>
        <p:spPr>
          <a:xfrm>
            <a:off x="44693" y="638567"/>
            <a:ext cx="9144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SERMON:  Can I say that I am Ready for the Judgment Day?  </a:t>
            </a:r>
          </a:p>
        </p:txBody>
      </p:sp>
    </p:spTree>
    <p:extLst>
      <p:ext uri="{BB962C8B-B14F-4D97-AF65-F5344CB8AC3E}">
        <p14:creationId xmlns:p14="http://schemas.microsoft.com/office/powerpoint/2010/main" val="4012444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44693" y="68044"/>
            <a:ext cx="9144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2023 Theme Examine My Way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997FD0C-775E-CA35-8A26-E37980E9A0AF}"/>
              </a:ext>
            </a:extLst>
          </p:cNvPr>
          <p:cNvSpPr txBox="1"/>
          <p:nvPr/>
        </p:nvSpPr>
        <p:spPr>
          <a:xfrm>
            <a:off x="44693" y="638567"/>
            <a:ext cx="9144000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SERMON:  Can I say that I am Ready for the Judgment Day?  </a:t>
            </a:r>
          </a:p>
        </p:txBody>
      </p:sp>
      <p:pic>
        <p:nvPicPr>
          <p:cNvPr id="1028" name="Picture 4" descr="PPT - The Judgment Day PowerPoint Presentation, free download - ID:6848478">
            <a:extLst>
              <a:ext uri="{FF2B5EF4-FFF2-40B4-BE49-F238E27FC236}">
                <a16:creationId xmlns:a16="http://schemas.microsoft.com/office/drawing/2014/main" id="{180D6A7C-CF24-D8B0-D957-6059038D5D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21" y="1043552"/>
            <a:ext cx="6998757" cy="5242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94226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AMO_REPORTCONTROLSVISIBLE" val="Empty"/>
</p:tagLst>
</file>

<file path=ppt/theme/theme1.xml><?xml version="1.0" encoding="utf-8"?>
<a:theme xmlns:a="http://schemas.openxmlformats.org/drawingml/2006/main" name="4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lcf76f155ced4ddcb4097134ff3c332f xmlns="db18f1e4-b93c-4620-adb5-4c238fa39d1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EEDE446194C64C99193622F4949716" ma:contentTypeVersion="11" ma:contentTypeDescription="Create a new document." ma:contentTypeScope="" ma:versionID="0b557659ca9702548a1a67f8e6697574">
  <xsd:schema xmlns:xsd="http://www.w3.org/2001/XMLSchema" xmlns:xs="http://www.w3.org/2001/XMLSchema" xmlns:p="http://schemas.microsoft.com/office/2006/metadata/properties" xmlns:ns2="db18f1e4-b93c-4620-adb5-4c238fa39d19" xmlns:ns3="931b89be-adf6-4ba6-bb07-20eaf3994490" targetNamespace="http://schemas.microsoft.com/office/2006/metadata/properties" ma:root="true" ma:fieldsID="9a675e0741221de73b13a5ca75a066f2" ns2:_="" ns3:_="">
    <xsd:import namespace="db18f1e4-b93c-4620-adb5-4c238fa39d19"/>
    <xsd:import namespace="931b89be-adf6-4ba6-bb07-20eaf39944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8f1e4-b93c-4620-adb5-4c238fa39d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874fec-6985-468d-9a86-0194f6fd86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b89be-adf6-4ba6-bb07-20eaf3994490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AB09FC-3D6D-4A04-B781-0BC64347FF65}">
  <ds:schemaRefs>
    <ds:schemaRef ds:uri="http://purl.org/dc/dcmitype/"/>
    <ds:schemaRef ds:uri="http://purl.org/dc/elements/1.1/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931b89be-adf6-4ba6-bb07-20eaf3994490"/>
    <ds:schemaRef ds:uri="db18f1e4-b93c-4620-adb5-4c238fa39d19"/>
  </ds:schemaRefs>
</ds:datastoreItem>
</file>

<file path=customXml/itemProps2.xml><?xml version="1.0" encoding="utf-8"?>
<ds:datastoreItem xmlns:ds="http://schemas.openxmlformats.org/officeDocument/2006/customXml" ds:itemID="{B84040D0-3E44-4322-8CD3-EA4FC7EB96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0CB125-9540-4D17-B21B-2037EBEDB2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18f1e4-b93c-4620-adb5-4c238fa39d19"/>
    <ds:schemaRef ds:uri="931b89be-adf6-4ba6-bb07-20eaf39944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6069</TotalTime>
  <Words>813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 Arial</vt:lpstr>
      <vt:lpstr>Arial</vt:lpstr>
      <vt:lpstr>Calibri</vt:lpstr>
      <vt:lpstr>Wingdings</vt:lpstr>
      <vt:lpstr>4_Custom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U.S.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College View church of Christ</cp:lastModifiedBy>
  <cp:revision>440</cp:revision>
  <cp:lastPrinted>2023-02-02T11:46:48Z</cp:lastPrinted>
  <dcterms:created xsi:type="dcterms:W3CDTF">2013-08-27T21:11:28Z</dcterms:created>
  <dcterms:modified xsi:type="dcterms:W3CDTF">2023-11-05T15:25:59Z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0x0101006DEEDE446194C64C99193622F4949716</vt:lpwstr>
  </property>
  <property fmtid="{D5CDD505-2E9C-101B-9397-08002B2CF9AE}" pid="3" name="Order">
    <vt:r8>13700</vt:r8>
  </property>
  <property fmtid="{D5CDD505-2E9C-101B-9397-08002B2CF9AE}" pid="4" name="xd_ProgID">
    <vt:lpwstr/>
  </property>
  <property fmtid="{D5CDD505-2E9C-101B-9397-08002B2CF9AE}" pid="5" name="TemplateUrl">
    <vt:lpwstr/>
  </property>
  <property fmtid="{D5CDD505-2E9C-101B-9397-08002B2CF9AE}" pid="6" name="_CopySource">
    <vt:lpwstr>https://sp2016.hrc.army.mil/opmd/opd/directorsupdate/Shared Documents/08 OCT 2020 DWU.pptx</vt:lpwstr>
  </property>
  <property fmtid="{D5CDD505-2E9C-101B-9397-08002B2CF9AE}" pid="7" name="_dlc_DocIdItemGuid">
    <vt:lpwstr>e66c3052-d53d-4eb7-a921-41f701394997</vt:lpwstr>
  </property>
  <property fmtid="{D5CDD505-2E9C-101B-9397-08002B2CF9AE}" pid="8" name="MediaServiceImageTags">
    <vt:lpwstr/>
  </property>
</Properties>
</file>