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6" r:id="rId3"/>
    <p:sldId id="257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51DB7-37AC-4656-86DA-4EFA5E1A2B2C}" type="datetimeFigureOut">
              <a:rPr lang="en-US" smtClean="0"/>
              <a:t>7/9/2023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6439D-7395-46E3-A87A-A1A6BBAAC7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2838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51DB7-37AC-4656-86DA-4EFA5E1A2B2C}" type="datetimeFigureOut">
              <a:rPr lang="en-US" smtClean="0"/>
              <a:t>7/9/2023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6439D-7395-46E3-A87A-A1A6BBAAC7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2308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51DB7-37AC-4656-86DA-4EFA5E1A2B2C}" type="datetimeFigureOut">
              <a:rPr lang="en-US" smtClean="0"/>
              <a:t>7/9/2023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6439D-7395-46E3-A87A-A1A6BBAAC7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8239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51DB7-37AC-4656-86DA-4EFA5E1A2B2C}" type="datetimeFigureOut">
              <a:rPr lang="en-US" smtClean="0"/>
              <a:t>7/9/2023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6439D-7395-46E3-A87A-A1A6BBAAC7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6722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51DB7-37AC-4656-86DA-4EFA5E1A2B2C}" type="datetimeFigureOut">
              <a:rPr lang="en-US" smtClean="0"/>
              <a:t>7/9/2023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6439D-7395-46E3-A87A-A1A6BBAAC7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4803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51DB7-37AC-4656-86DA-4EFA5E1A2B2C}" type="datetimeFigureOut">
              <a:rPr lang="en-US" smtClean="0"/>
              <a:t>7/9/2023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6439D-7395-46E3-A87A-A1A6BBAAC7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8373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51DB7-37AC-4656-86DA-4EFA5E1A2B2C}" type="datetimeFigureOut">
              <a:rPr lang="en-US" smtClean="0"/>
              <a:t>7/9/2023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6439D-7395-46E3-A87A-A1A6BBAAC7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5237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51DB7-37AC-4656-86DA-4EFA5E1A2B2C}" type="datetimeFigureOut">
              <a:rPr lang="en-US" smtClean="0"/>
              <a:t>7/9/2023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6439D-7395-46E3-A87A-A1A6BBAAC7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5348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51DB7-37AC-4656-86DA-4EFA5E1A2B2C}" type="datetimeFigureOut">
              <a:rPr lang="en-US" smtClean="0"/>
              <a:t>7/9/2023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6439D-7395-46E3-A87A-A1A6BBAAC7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2506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51DB7-37AC-4656-86DA-4EFA5E1A2B2C}" type="datetimeFigureOut">
              <a:rPr lang="en-US" smtClean="0"/>
              <a:t>7/9/2023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6439D-7395-46E3-A87A-A1A6BBAAC7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7394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51DB7-37AC-4656-86DA-4EFA5E1A2B2C}" type="datetimeFigureOut">
              <a:rPr lang="en-US" smtClean="0"/>
              <a:t>7/9/2023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6439D-7395-46E3-A87A-A1A6BBAAC7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9728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351DB7-37AC-4656-86DA-4EFA5E1A2B2C}" type="datetimeFigureOut">
              <a:rPr lang="en-US" smtClean="0"/>
              <a:t>7/9/2023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46439D-7395-46E3-A87A-A1A6BBAAC7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3218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DE9C6E-8826-01D0-3553-CC8841764A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1A9A60-84ED-F8CC-DE82-5AFF140D63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907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78A30BC-02DF-5C86-340B-C5A201073E42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 rotWithShape="1">
          <a:blip r:embed="rId2"/>
          <a:srcRect l="20032"/>
          <a:stretch/>
        </p:blipFill>
        <p:spPr>
          <a:xfrm>
            <a:off x="0" y="0"/>
            <a:ext cx="9768343" cy="685799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39844F0-C298-EE4F-B45E-418D797B23CF}"/>
              </a:ext>
            </a:extLst>
          </p:cNvPr>
          <p:cNvSpPr txBox="1"/>
          <p:nvPr/>
        </p:nvSpPr>
        <p:spPr>
          <a:xfrm>
            <a:off x="5122505" y="706808"/>
            <a:ext cx="6419461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dirty="0"/>
              <a:t>Is </a:t>
            </a:r>
            <a:r>
              <a:rPr lang="en-US" sz="6000" i="1" dirty="0"/>
              <a:t>this</a:t>
            </a:r>
            <a:r>
              <a:rPr lang="en-US" sz="6000" dirty="0"/>
              <a:t> God’s Plan?</a:t>
            </a:r>
            <a:endParaRPr lang="en-US" sz="2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01BBA14-FABF-59BB-21E1-0F80AD01333D}"/>
              </a:ext>
            </a:extLst>
          </p:cNvPr>
          <p:cNvSpPr txBox="1"/>
          <p:nvPr/>
        </p:nvSpPr>
        <p:spPr>
          <a:xfrm>
            <a:off x="5122505" y="2336946"/>
            <a:ext cx="6419461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/>
              <a:t>Own Free Will</a:t>
            </a:r>
          </a:p>
          <a:p>
            <a:pPr algn="ctr"/>
            <a:endParaRPr lang="en-US" sz="2800" dirty="0"/>
          </a:p>
          <a:p>
            <a:pPr algn="ctr"/>
            <a:r>
              <a:rPr lang="en-US" sz="5400" dirty="0"/>
              <a:t>Others’ Free Will</a:t>
            </a:r>
          </a:p>
          <a:p>
            <a:pPr algn="ctr"/>
            <a:endParaRPr lang="en-US" sz="2800" dirty="0"/>
          </a:p>
          <a:p>
            <a:pPr algn="ctr"/>
            <a:r>
              <a:rPr lang="en-US" sz="5400" dirty="0"/>
              <a:t>God’s Promises</a:t>
            </a:r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7351F26A-5A19-C1DF-EF95-340A4DE9526D}"/>
              </a:ext>
            </a:extLst>
          </p:cNvPr>
          <p:cNvCxnSpPr>
            <a:cxnSpLocks/>
          </p:cNvCxnSpPr>
          <p:nvPr/>
        </p:nvCxnSpPr>
        <p:spPr>
          <a:xfrm>
            <a:off x="5458406" y="2034073"/>
            <a:ext cx="576631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73980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DE9C6E-8826-01D0-3553-CC8841764A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1A9A60-84ED-F8CC-DE82-5AFF140D63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4518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9</TotalTime>
  <Words>14</Words>
  <Application>Microsoft Office PowerPoint</Application>
  <PresentationFormat>Widescreen</PresentationFormat>
  <Paragraphs>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Lancaster, David</dc:creator>
  <cp:lastModifiedBy>Lancaster, David</cp:lastModifiedBy>
  <cp:revision>1</cp:revision>
  <dcterms:created xsi:type="dcterms:W3CDTF">2023-07-10T01:47:54Z</dcterms:created>
  <dcterms:modified xsi:type="dcterms:W3CDTF">2023-07-10T01:56:57Z</dcterms:modified>
</cp:coreProperties>
</file>