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42"/>
  </p:notesMasterIdLst>
  <p:handoutMasterIdLst>
    <p:handoutMasterId r:id="rId43"/>
  </p:handoutMasterIdLst>
  <p:sldIdLst>
    <p:sldId id="304" r:id="rId5"/>
    <p:sldId id="296" r:id="rId6"/>
    <p:sldId id="297" r:id="rId7"/>
    <p:sldId id="298" r:id="rId8"/>
    <p:sldId id="335" r:id="rId9"/>
    <p:sldId id="334" r:id="rId10"/>
    <p:sldId id="336" r:id="rId11"/>
    <p:sldId id="343" r:id="rId12"/>
    <p:sldId id="340" r:id="rId13"/>
    <p:sldId id="348" r:id="rId14"/>
    <p:sldId id="341" r:id="rId15"/>
    <p:sldId id="337" r:id="rId16"/>
    <p:sldId id="344" r:id="rId17"/>
    <p:sldId id="349" r:id="rId18"/>
    <p:sldId id="350" r:id="rId19"/>
    <p:sldId id="345" r:id="rId20"/>
    <p:sldId id="351" r:id="rId21"/>
    <p:sldId id="352" r:id="rId22"/>
    <p:sldId id="362" r:id="rId23"/>
    <p:sldId id="354" r:id="rId24"/>
    <p:sldId id="365" r:id="rId25"/>
    <p:sldId id="364" r:id="rId26"/>
    <p:sldId id="363" r:id="rId27"/>
    <p:sldId id="366" r:id="rId28"/>
    <p:sldId id="355" r:id="rId29"/>
    <p:sldId id="357" r:id="rId30"/>
    <p:sldId id="347" r:id="rId31"/>
    <p:sldId id="361" r:id="rId32"/>
    <p:sldId id="360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9AD32-AABB-4570-AC18-C900FB5FA6F5}" v="3" dt="2023-10-29T21:59:00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68" autoAdjust="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Clark" userId="c60ea259d2e9f9db" providerId="LiveId" clId="{4359AD32-AABB-4570-AC18-C900FB5FA6F5}"/>
    <pc:docChg chg="undo custSel addSld delSld modSld sldOrd">
      <pc:chgData name="Adam Clark" userId="c60ea259d2e9f9db" providerId="LiveId" clId="{4359AD32-AABB-4570-AC18-C900FB5FA6F5}" dt="2023-10-29T23:19:16.463" v="2493" actId="20577"/>
      <pc:docMkLst>
        <pc:docMk/>
      </pc:docMkLst>
      <pc:sldChg chg="mod modShow">
        <pc:chgData name="Adam Clark" userId="c60ea259d2e9f9db" providerId="LiveId" clId="{4359AD32-AABB-4570-AC18-C900FB5FA6F5}" dt="2023-10-29T21:21:09.572" v="2029" actId="729"/>
        <pc:sldMkLst>
          <pc:docMk/>
          <pc:sldMk cId="822699334" sldId="297"/>
        </pc:sldMkLst>
      </pc:sldChg>
      <pc:sldChg chg="addSp delSp modSp mod modShow">
        <pc:chgData name="Adam Clark" userId="c60ea259d2e9f9db" providerId="LiveId" clId="{4359AD32-AABB-4570-AC18-C900FB5FA6F5}" dt="2023-10-29T21:21:05.631" v="2028" actId="729"/>
        <pc:sldMkLst>
          <pc:docMk/>
          <pc:sldMk cId="1616599803" sldId="298"/>
        </pc:sldMkLst>
        <pc:spChg chg="add mod">
          <ac:chgData name="Adam Clark" userId="c60ea259d2e9f9db" providerId="LiveId" clId="{4359AD32-AABB-4570-AC18-C900FB5FA6F5}" dt="2023-10-24T20:54:18.044" v="289" actId="20577"/>
          <ac:spMkLst>
            <pc:docMk/>
            <pc:sldMk cId="1616599803" sldId="298"/>
            <ac:spMk id="3" creationId="{2A26CDEE-DE5A-27C2-754E-5D5C2F60C250}"/>
          </ac:spMkLst>
        </pc:spChg>
        <pc:spChg chg="mod">
          <ac:chgData name="Adam Clark" userId="c60ea259d2e9f9db" providerId="LiveId" clId="{4359AD32-AABB-4570-AC18-C900FB5FA6F5}" dt="2023-10-25T21:56:55.555" v="1844" actId="20577"/>
          <ac:spMkLst>
            <pc:docMk/>
            <pc:sldMk cId="1616599803" sldId="298"/>
            <ac:spMk id="12" creationId="{F7880F37-2BAB-3B55-8AA5-1DA2CBC96E0C}"/>
          </ac:spMkLst>
        </pc:spChg>
        <pc:spChg chg="del">
          <ac:chgData name="Adam Clark" userId="c60ea259d2e9f9db" providerId="LiveId" clId="{4359AD32-AABB-4570-AC18-C900FB5FA6F5}" dt="2023-10-24T20:51:28.861" v="19" actId="21"/>
          <ac:spMkLst>
            <pc:docMk/>
            <pc:sldMk cId="1616599803" sldId="298"/>
            <ac:spMk id="18" creationId="{83980327-286E-BF16-A24E-0E6024BD336F}"/>
          </ac:spMkLst>
        </pc:spChg>
        <pc:picChg chg="del">
          <ac:chgData name="Adam Clark" userId="c60ea259d2e9f9db" providerId="LiveId" clId="{4359AD32-AABB-4570-AC18-C900FB5FA6F5}" dt="2023-10-24T20:51:28.861" v="19" actId="21"/>
          <ac:picMkLst>
            <pc:docMk/>
            <pc:sldMk cId="1616599803" sldId="298"/>
            <ac:picMk id="17" creationId="{EDD2A6EA-865B-E316-9F22-3322C36E2C7F}"/>
          </ac:picMkLst>
        </pc:picChg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3235273851" sldId="300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2768150778" sldId="301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706272510" sldId="302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1578486339" sldId="305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312216184" sldId="307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3822311092" sldId="308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1179434635" sldId="309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94654035" sldId="310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3431826447" sldId="311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52498757" sldId="312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924246390" sldId="313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017705406" sldId="314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3942468105" sldId="315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593565059" sldId="316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426269619" sldId="317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974094509" sldId="318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795842872" sldId="321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3774304620" sldId="322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2009776587" sldId="323"/>
        </pc:sldMkLst>
      </pc:sldChg>
      <pc:sldChg chg="del">
        <pc:chgData name="Adam Clark" userId="c60ea259d2e9f9db" providerId="LiveId" clId="{4359AD32-AABB-4570-AC18-C900FB5FA6F5}" dt="2023-10-24T20:55:09.046" v="290" actId="2696"/>
        <pc:sldMkLst>
          <pc:docMk/>
          <pc:sldMk cId="3428308175" sldId="324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3254844681" sldId="325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1743762830" sldId="326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554704177" sldId="327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2695183628" sldId="328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3434252704" sldId="329"/>
        </pc:sldMkLst>
      </pc:sldChg>
      <pc:sldChg chg="del">
        <pc:chgData name="Adam Clark" userId="c60ea259d2e9f9db" providerId="LiveId" clId="{4359AD32-AABB-4570-AC18-C900FB5FA6F5}" dt="2023-10-24T20:56:15.941" v="291" actId="2696"/>
        <pc:sldMkLst>
          <pc:docMk/>
          <pc:sldMk cId="2343722748" sldId="330"/>
        </pc:sldMkLst>
      </pc:sldChg>
      <pc:sldChg chg="del">
        <pc:chgData name="Adam Clark" userId="c60ea259d2e9f9db" providerId="LiveId" clId="{4359AD32-AABB-4570-AC18-C900FB5FA6F5}" dt="2023-10-25T21:18:32.090" v="768" actId="2696"/>
        <pc:sldMkLst>
          <pc:docMk/>
          <pc:sldMk cId="3977808637" sldId="331"/>
        </pc:sldMkLst>
      </pc:sldChg>
      <pc:sldChg chg="del">
        <pc:chgData name="Adam Clark" userId="c60ea259d2e9f9db" providerId="LiveId" clId="{4359AD32-AABB-4570-AC18-C900FB5FA6F5}" dt="2023-10-25T21:18:32.090" v="768" actId="2696"/>
        <pc:sldMkLst>
          <pc:docMk/>
          <pc:sldMk cId="1435046885" sldId="332"/>
        </pc:sldMkLst>
      </pc:sldChg>
      <pc:sldChg chg="del">
        <pc:chgData name="Adam Clark" userId="c60ea259d2e9f9db" providerId="LiveId" clId="{4359AD32-AABB-4570-AC18-C900FB5FA6F5}" dt="2023-10-25T21:18:32.090" v="768" actId="2696"/>
        <pc:sldMkLst>
          <pc:docMk/>
          <pc:sldMk cId="673319993" sldId="333"/>
        </pc:sldMkLst>
      </pc:sldChg>
      <pc:sldChg chg="modSp mod modShow">
        <pc:chgData name="Adam Clark" userId="c60ea259d2e9f9db" providerId="LiveId" clId="{4359AD32-AABB-4570-AC18-C900FB5FA6F5}" dt="2023-10-29T21:20:56.552" v="2027" actId="729"/>
        <pc:sldMkLst>
          <pc:docMk/>
          <pc:sldMk cId="600296522" sldId="334"/>
        </pc:sldMkLst>
        <pc:spChg chg="mod">
          <ac:chgData name="Adam Clark" userId="c60ea259d2e9f9db" providerId="LiveId" clId="{4359AD32-AABB-4570-AC18-C900FB5FA6F5}" dt="2023-10-25T20:51:24.172" v="375" actId="20577"/>
          <ac:spMkLst>
            <pc:docMk/>
            <pc:sldMk cId="600296522" sldId="334"/>
            <ac:spMk id="3" creationId="{F62B0C01-0C3F-B3EF-016A-AA7929469282}"/>
          </ac:spMkLst>
        </pc:spChg>
        <pc:spChg chg="mod">
          <ac:chgData name="Adam Clark" userId="c60ea259d2e9f9db" providerId="LiveId" clId="{4359AD32-AABB-4570-AC18-C900FB5FA6F5}" dt="2023-10-25T20:51:35.625" v="377" actId="20577"/>
          <ac:spMkLst>
            <pc:docMk/>
            <pc:sldMk cId="600296522" sldId="334"/>
            <ac:spMk id="4" creationId="{A99EE9CE-D266-E2A4-03A1-D37CD214250D}"/>
          </ac:spMkLst>
        </pc:spChg>
      </pc:sldChg>
      <pc:sldChg chg="addSp delSp modSp mod ord">
        <pc:chgData name="Adam Clark" userId="c60ea259d2e9f9db" providerId="LiveId" clId="{4359AD32-AABB-4570-AC18-C900FB5FA6F5}" dt="2023-10-25T22:33:00.393" v="2023"/>
        <pc:sldMkLst>
          <pc:docMk/>
          <pc:sldMk cId="3342059648" sldId="335"/>
        </pc:sldMkLst>
        <pc:spChg chg="del">
          <ac:chgData name="Adam Clark" userId="c60ea259d2e9f9db" providerId="LiveId" clId="{4359AD32-AABB-4570-AC18-C900FB5FA6F5}" dt="2023-10-25T22:31:47.604" v="2011" actId="21"/>
          <ac:spMkLst>
            <pc:docMk/>
            <pc:sldMk cId="3342059648" sldId="335"/>
            <ac:spMk id="5" creationId="{6072E571-FA7C-4CE0-8DB8-013A075FF82D}"/>
          </ac:spMkLst>
        </pc:spChg>
        <pc:spChg chg="del">
          <ac:chgData name="Adam Clark" userId="c60ea259d2e9f9db" providerId="LiveId" clId="{4359AD32-AABB-4570-AC18-C900FB5FA6F5}" dt="2023-10-25T22:31:51.807" v="2012" actId="21"/>
          <ac:spMkLst>
            <pc:docMk/>
            <pc:sldMk cId="3342059648" sldId="335"/>
            <ac:spMk id="6" creationId="{17ED2C8F-ECAF-C6D6-231C-FA8F9F9D7AF5}"/>
          </ac:spMkLst>
        </pc:spChg>
        <pc:picChg chg="add mod">
          <ac:chgData name="Adam Clark" userId="c60ea259d2e9f9db" providerId="LiveId" clId="{4359AD32-AABB-4570-AC18-C900FB5FA6F5}" dt="2023-10-25T22:32:16.052" v="2015" actId="1076"/>
          <ac:picMkLst>
            <pc:docMk/>
            <pc:sldMk cId="3342059648" sldId="335"/>
            <ac:picMk id="3" creationId="{A8763650-299E-8436-5A0A-0C796B821751}"/>
          </ac:picMkLst>
        </pc:picChg>
        <pc:picChg chg="add del mod">
          <ac:chgData name="Adam Clark" userId="c60ea259d2e9f9db" providerId="LiveId" clId="{4359AD32-AABB-4570-AC18-C900FB5FA6F5}" dt="2023-10-25T22:32:33.230" v="2018" actId="21"/>
          <ac:picMkLst>
            <pc:docMk/>
            <pc:sldMk cId="3342059648" sldId="335"/>
            <ac:picMk id="7" creationId="{8A1EF588-E93D-A2D7-87D9-5C050EDD23A2}"/>
          </ac:picMkLst>
        </pc:picChg>
      </pc:sldChg>
      <pc:sldChg chg="modSp add mod modShow">
        <pc:chgData name="Adam Clark" userId="c60ea259d2e9f9db" providerId="LiveId" clId="{4359AD32-AABB-4570-AC18-C900FB5FA6F5}" dt="2023-10-29T21:20:56.552" v="2027" actId="729"/>
        <pc:sldMkLst>
          <pc:docMk/>
          <pc:sldMk cId="38499807" sldId="336"/>
        </pc:sldMkLst>
        <pc:spChg chg="mod">
          <ac:chgData name="Adam Clark" userId="c60ea259d2e9f9db" providerId="LiveId" clId="{4359AD32-AABB-4570-AC18-C900FB5FA6F5}" dt="2023-10-25T22:00:36.594" v="1846" actId="20577"/>
          <ac:spMkLst>
            <pc:docMk/>
            <pc:sldMk cId="38499807" sldId="336"/>
            <ac:spMk id="3" creationId="{F62B0C01-0C3F-B3EF-016A-AA7929469282}"/>
          </ac:spMkLst>
        </pc:spChg>
      </pc:sldChg>
      <pc:sldChg chg="modSp add mod modShow">
        <pc:chgData name="Adam Clark" userId="c60ea259d2e9f9db" providerId="LiveId" clId="{4359AD32-AABB-4570-AC18-C900FB5FA6F5}" dt="2023-10-29T21:20:45.260" v="2026" actId="729"/>
        <pc:sldMkLst>
          <pc:docMk/>
          <pc:sldMk cId="3255581705" sldId="337"/>
        </pc:sldMkLst>
        <pc:spChg chg="mod">
          <ac:chgData name="Adam Clark" userId="c60ea259d2e9f9db" providerId="LiveId" clId="{4359AD32-AABB-4570-AC18-C900FB5FA6F5}" dt="2023-10-25T20:51:51.550" v="384" actId="6549"/>
          <ac:spMkLst>
            <pc:docMk/>
            <pc:sldMk cId="3255581705" sldId="337"/>
            <ac:spMk id="2" creationId="{8200C054-A22A-FE19-AF53-3904BC1646B5}"/>
          </ac:spMkLst>
        </pc:spChg>
        <pc:spChg chg="mod">
          <ac:chgData name="Adam Clark" userId="c60ea259d2e9f9db" providerId="LiveId" clId="{4359AD32-AABB-4570-AC18-C900FB5FA6F5}" dt="2023-10-25T22:03:50.023" v="1874" actId="20577"/>
          <ac:spMkLst>
            <pc:docMk/>
            <pc:sldMk cId="3255581705" sldId="337"/>
            <ac:spMk id="3" creationId="{F62B0C01-0C3F-B3EF-016A-AA7929469282}"/>
          </ac:spMkLst>
        </pc:spChg>
        <pc:spChg chg="mod">
          <ac:chgData name="Adam Clark" userId="c60ea259d2e9f9db" providerId="LiveId" clId="{4359AD32-AABB-4570-AC18-C900FB5FA6F5}" dt="2023-10-25T20:54:23.541" v="534" actId="20577"/>
          <ac:spMkLst>
            <pc:docMk/>
            <pc:sldMk cId="3255581705" sldId="337"/>
            <ac:spMk id="4" creationId="{A99EE9CE-D266-E2A4-03A1-D37CD214250D}"/>
          </ac:spMkLst>
        </pc:spChg>
      </pc:sldChg>
      <pc:sldChg chg="modSp add del mod">
        <pc:chgData name="Adam Clark" userId="c60ea259d2e9f9db" providerId="LiveId" clId="{4359AD32-AABB-4570-AC18-C900FB5FA6F5}" dt="2023-10-25T22:01:06.942" v="1850" actId="2696"/>
        <pc:sldMkLst>
          <pc:docMk/>
          <pc:sldMk cId="624788890" sldId="338"/>
        </pc:sldMkLst>
        <pc:spChg chg="mod">
          <ac:chgData name="Adam Clark" userId="c60ea259d2e9f9db" providerId="LiveId" clId="{4359AD32-AABB-4570-AC18-C900FB5FA6F5}" dt="2023-10-25T22:00:55.886" v="1849" actId="20577"/>
          <ac:spMkLst>
            <pc:docMk/>
            <pc:sldMk cId="624788890" sldId="338"/>
            <ac:spMk id="3" creationId="{F62B0C01-0C3F-B3EF-016A-AA7929469282}"/>
          </ac:spMkLst>
        </pc:spChg>
      </pc:sldChg>
      <pc:sldChg chg="modSp add del mod">
        <pc:chgData name="Adam Clark" userId="c60ea259d2e9f9db" providerId="LiveId" clId="{4359AD32-AABB-4570-AC18-C900FB5FA6F5}" dt="2023-10-25T21:22:55.401" v="1025" actId="2696"/>
        <pc:sldMkLst>
          <pc:docMk/>
          <pc:sldMk cId="3157574921" sldId="339"/>
        </pc:sldMkLst>
        <pc:spChg chg="mod">
          <ac:chgData name="Adam Clark" userId="c60ea259d2e9f9db" providerId="LiveId" clId="{4359AD32-AABB-4570-AC18-C900FB5FA6F5}" dt="2023-10-25T21:19:24.623" v="827" actId="20577"/>
          <ac:spMkLst>
            <pc:docMk/>
            <pc:sldMk cId="3157574921" sldId="339"/>
            <ac:spMk id="4" creationId="{A99EE9CE-D266-E2A4-03A1-D37CD214250D}"/>
          </ac:spMkLst>
        </pc:spChg>
      </pc:sldChg>
      <pc:sldChg chg="delSp modSp add mod modShow">
        <pc:chgData name="Adam Clark" userId="c60ea259d2e9f9db" providerId="LiveId" clId="{4359AD32-AABB-4570-AC18-C900FB5FA6F5}" dt="2023-10-29T21:20:56.552" v="2027" actId="729"/>
        <pc:sldMkLst>
          <pc:docMk/>
          <pc:sldMk cId="2484272973" sldId="340"/>
        </pc:sldMkLst>
        <pc:spChg chg="mod">
          <ac:chgData name="Adam Clark" userId="c60ea259d2e9f9db" providerId="LiveId" clId="{4359AD32-AABB-4570-AC18-C900FB5FA6F5}" dt="2023-10-25T21:22:30.103" v="1024" actId="20577"/>
          <ac:spMkLst>
            <pc:docMk/>
            <pc:sldMk cId="2484272973" sldId="340"/>
            <ac:spMk id="3" creationId="{F62B0C01-0C3F-B3EF-016A-AA7929469282}"/>
          </ac:spMkLst>
        </pc:spChg>
        <pc:spChg chg="del mod">
          <ac:chgData name="Adam Clark" userId="c60ea259d2e9f9db" providerId="LiveId" clId="{4359AD32-AABB-4570-AC18-C900FB5FA6F5}" dt="2023-10-25T21:19:53.284" v="831" actId="21"/>
          <ac:spMkLst>
            <pc:docMk/>
            <pc:sldMk cId="2484272973" sldId="340"/>
            <ac:spMk id="4" creationId="{A99EE9CE-D266-E2A4-03A1-D37CD214250D}"/>
          </ac:spMkLst>
        </pc:spChg>
      </pc:sldChg>
      <pc:sldChg chg="modSp add mod ord modShow">
        <pc:chgData name="Adam Clark" userId="c60ea259d2e9f9db" providerId="LiveId" clId="{4359AD32-AABB-4570-AC18-C900FB5FA6F5}" dt="2023-10-29T21:20:45.260" v="2026" actId="729"/>
        <pc:sldMkLst>
          <pc:docMk/>
          <pc:sldMk cId="3866406310" sldId="341"/>
        </pc:sldMkLst>
        <pc:spChg chg="mod">
          <ac:chgData name="Adam Clark" userId="c60ea259d2e9f9db" providerId="LiveId" clId="{4359AD32-AABB-4570-AC18-C900FB5FA6F5}" dt="2023-10-25T21:33:00.807" v="1463" actId="20577"/>
          <ac:spMkLst>
            <pc:docMk/>
            <pc:sldMk cId="3866406310" sldId="341"/>
            <ac:spMk id="3" creationId="{F62B0C01-0C3F-B3EF-016A-AA7929469282}"/>
          </ac:spMkLst>
        </pc:spChg>
      </pc:sldChg>
      <pc:sldChg chg="addSp delSp modSp add del mod">
        <pc:chgData name="Adam Clark" userId="c60ea259d2e9f9db" providerId="LiveId" clId="{4359AD32-AABB-4570-AC18-C900FB5FA6F5}" dt="2023-10-25T22:09:35.724" v="1877" actId="2696"/>
        <pc:sldMkLst>
          <pc:docMk/>
          <pc:sldMk cId="2384034296" sldId="342"/>
        </pc:sldMkLst>
        <pc:spChg chg="mod">
          <ac:chgData name="Adam Clark" userId="c60ea259d2e9f9db" providerId="LiveId" clId="{4359AD32-AABB-4570-AC18-C900FB5FA6F5}" dt="2023-10-25T21:54:24.231" v="1843" actId="20577"/>
          <ac:spMkLst>
            <pc:docMk/>
            <pc:sldMk cId="2384034296" sldId="342"/>
            <ac:spMk id="3" creationId="{F62B0C01-0C3F-B3EF-016A-AA7929469282}"/>
          </ac:spMkLst>
        </pc:spChg>
        <pc:spChg chg="add del">
          <ac:chgData name="Adam Clark" userId="c60ea259d2e9f9db" providerId="LiveId" clId="{4359AD32-AABB-4570-AC18-C900FB5FA6F5}" dt="2023-10-25T22:09:31.405" v="1876" actId="22"/>
          <ac:spMkLst>
            <pc:docMk/>
            <pc:sldMk cId="2384034296" sldId="342"/>
            <ac:spMk id="6" creationId="{4188C858-778E-6EAF-3DE8-49F5F00932C8}"/>
          </ac:spMkLst>
        </pc:spChg>
      </pc:sldChg>
      <pc:sldChg chg="modSp add mod modShow">
        <pc:chgData name="Adam Clark" userId="c60ea259d2e9f9db" providerId="LiveId" clId="{4359AD32-AABB-4570-AC18-C900FB5FA6F5}" dt="2023-10-29T21:20:56.552" v="2027" actId="729"/>
        <pc:sldMkLst>
          <pc:docMk/>
          <pc:sldMk cId="414873639" sldId="343"/>
        </pc:sldMkLst>
        <pc:spChg chg="mod">
          <ac:chgData name="Adam Clark" userId="c60ea259d2e9f9db" providerId="LiveId" clId="{4359AD32-AABB-4570-AC18-C900FB5FA6F5}" dt="2023-10-25T22:00:40.576" v="1847" actId="20577"/>
          <ac:spMkLst>
            <pc:docMk/>
            <pc:sldMk cId="414873639" sldId="343"/>
            <ac:spMk id="3" creationId="{F62B0C01-0C3F-B3EF-016A-AA7929469282}"/>
          </ac:spMkLst>
        </pc:spChg>
        <pc:spChg chg="mod">
          <ac:chgData name="Adam Clark" userId="c60ea259d2e9f9db" providerId="LiveId" clId="{4359AD32-AABB-4570-AC18-C900FB5FA6F5}" dt="2023-10-25T22:00:43.253" v="1848" actId="20577"/>
          <ac:spMkLst>
            <pc:docMk/>
            <pc:sldMk cId="414873639" sldId="343"/>
            <ac:spMk id="4" creationId="{A99EE9CE-D266-E2A4-03A1-D37CD214250D}"/>
          </ac:spMkLst>
        </pc:spChg>
      </pc:sldChg>
      <pc:sldChg chg="addSp delSp modSp add mod modClrScheme chgLayout">
        <pc:chgData name="Adam Clark" userId="c60ea259d2e9f9db" providerId="LiveId" clId="{4359AD32-AABB-4570-AC18-C900FB5FA6F5}" dt="2023-10-29T22:03:04.335" v="2096" actId="21"/>
        <pc:sldMkLst>
          <pc:docMk/>
          <pc:sldMk cId="1965922430" sldId="344"/>
        </pc:sldMkLst>
        <pc:spChg chg="mod ord">
          <ac:chgData name="Adam Clark" userId="c60ea259d2e9f9db" providerId="LiveId" clId="{4359AD32-AABB-4570-AC18-C900FB5FA6F5}" dt="2023-10-29T22:00:45.914" v="2048" actId="700"/>
          <ac:spMkLst>
            <pc:docMk/>
            <pc:sldMk cId="1965922430" sldId="344"/>
            <ac:spMk id="2" creationId="{8200C054-A22A-FE19-AF53-3904BC1646B5}"/>
          </ac:spMkLst>
        </pc:spChg>
        <pc:spChg chg="mod ord">
          <ac:chgData name="Adam Clark" userId="c60ea259d2e9f9db" providerId="LiveId" clId="{4359AD32-AABB-4570-AC18-C900FB5FA6F5}" dt="2023-10-29T22:02:24.008" v="2092" actId="20577"/>
          <ac:spMkLst>
            <pc:docMk/>
            <pc:sldMk cId="1965922430" sldId="344"/>
            <ac:spMk id="3" creationId="{F62B0C01-0C3F-B3EF-016A-AA7929469282}"/>
          </ac:spMkLst>
        </pc:spChg>
        <pc:spChg chg="add del">
          <ac:chgData name="Adam Clark" userId="c60ea259d2e9f9db" providerId="LiveId" clId="{4359AD32-AABB-4570-AC18-C900FB5FA6F5}" dt="2023-10-29T21:59:34.776" v="2041" actId="26606"/>
          <ac:spMkLst>
            <pc:docMk/>
            <pc:sldMk cId="1965922430" sldId="344"/>
            <ac:spMk id="4" creationId="{A99EE9CE-D266-E2A4-03A1-D37CD214250D}"/>
          </ac:spMkLst>
        </pc:spChg>
        <pc:spChg chg="add mod ord">
          <ac:chgData name="Adam Clark" userId="c60ea259d2e9f9db" providerId="LiveId" clId="{4359AD32-AABB-4570-AC18-C900FB5FA6F5}" dt="2023-10-29T22:00:45.914" v="2048" actId="700"/>
          <ac:spMkLst>
            <pc:docMk/>
            <pc:sldMk cId="1965922430" sldId="344"/>
            <ac:spMk id="7" creationId="{BB2F4B67-DC3C-913F-D32A-9355FAFBA3BE}"/>
          </ac:spMkLst>
        </pc:spChg>
        <pc:spChg chg="add del mod">
          <ac:chgData name="Adam Clark" userId="c60ea259d2e9f9db" providerId="LiveId" clId="{4359AD32-AABB-4570-AC18-C900FB5FA6F5}" dt="2023-10-29T21:59:34.768" v="2040" actId="26606"/>
          <ac:spMkLst>
            <pc:docMk/>
            <pc:sldMk cId="1965922430" sldId="344"/>
            <ac:spMk id="8" creationId="{87EAD8A4-FAA0-0F17-A7F0-8A1C2330CB83}"/>
          </ac:spMkLst>
        </pc:spChg>
        <pc:spChg chg="add del mod">
          <ac:chgData name="Adam Clark" userId="c60ea259d2e9f9db" providerId="LiveId" clId="{4359AD32-AABB-4570-AC18-C900FB5FA6F5}" dt="2023-10-29T21:59:34.768" v="2040" actId="26606"/>
          <ac:spMkLst>
            <pc:docMk/>
            <pc:sldMk cId="1965922430" sldId="344"/>
            <ac:spMk id="9" creationId="{8AAA1953-7A4B-4C2A-4FBE-39D6F1E2354E}"/>
          </ac:spMkLst>
        </pc:spChg>
        <pc:spChg chg="add del mod">
          <ac:chgData name="Adam Clark" userId="c60ea259d2e9f9db" providerId="LiveId" clId="{4359AD32-AABB-4570-AC18-C900FB5FA6F5}" dt="2023-10-29T21:59:17.757" v="2037" actId="26606"/>
          <ac:spMkLst>
            <pc:docMk/>
            <pc:sldMk cId="1965922430" sldId="344"/>
            <ac:spMk id="11" creationId="{87EAD8A4-FAA0-0F17-A7F0-8A1C2330CB83}"/>
          </ac:spMkLst>
        </pc:spChg>
        <pc:spChg chg="add del mod ord">
          <ac:chgData name="Adam Clark" userId="c60ea259d2e9f9db" providerId="LiveId" clId="{4359AD32-AABB-4570-AC18-C900FB5FA6F5}" dt="2023-10-29T22:03:00.636" v="2095" actId="21"/>
          <ac:spMkLst>
            <pc:docMk/>
            <pc:sldMk cId="1965922430" sldId="344"/>
            <ac:spMk id="12" creationId="{3ED0FD3B-AAE3-A752-D1ED-A49365AC9661}"/>
          </ac:spMkLst>
        </pc:spChg>
        <pc:spChg chg="add del mod">
          <ac:chgData name="Adam Clark" userId="c60ea259d2e9f9db" providerId="LiveId" clId="{4359AD32-AABB-4570-AC18-C900FB5FA6F5}" dt="2023-10-29T21:59:17.757" v="2037" actId="26606"/>
          <ac:spMkLst>
            <pc:docMk/>
            <pc:sldMk cId="1965922430" sldId="344"/>
            <ac:spMk id="13" creationId="{8AAA1953-7A4B-4C2A-4FBE-39D6F1E2354E}"/>
          </ac:spMkLst>
        </pc:spChg>
        <pc:spChg chg="add mod ord">
          <ac:chgData name="Adam Clark" userId="c60ea259d2e9f9db" providerId="LiveId" clId="{4359AD32-AABB-4570-AC18-C900FB5FA6F5}" dt="2023-10-29T22:03:04.335" v="2096" actId="21"/>
          <ac:spMkLst>
            <pc:docMk/>
            <pc:sldMk cId="1965922430" sldId="344"/>
            <ac:spMk id="14" creationId="{756CD515-1C28-9B42-E7C2-707770CBB56C}"/>
          </ac:spMkLst>
        </pc:spChg>
        <pc:spChg chg="add del mod ord">
          <ac:chgData name="Adam Clark" userId="c60ea259d2e9f9db" providerId="LiveId" clId="{4359AD32-AABB-4570-AC18-C900FB5FA6F5}" dt="2023-10-29T22:00:45.914" v="2048" actId="700"/>
          <ac:spMkLst>
            <pc:docMk/>
            <pc:sldMk cId="1965922430" sldId="344"/>
            <ac:spMk id="15" creationId="{DCDB2373-0E6A-8F46-632D-8993F304EF30}"/>
          </ac:spMkLst>
        </pc:spChg>
        <pc:picChg chg="add del mod">
          <ac:chgData name="Adam Clark" userId="c60ea259d2e9f9db" providerId="LiveId" clId="{4359AD32-AABB-4570-AC18-C900FB5FA6F5}" dt="2023-10-29T22:00:17.972" v="2047" actId="21"/>
          <ac:picMkLst>
            <pc:docMk/>
            <pc:sldMk cId="1965922430" sldId="344"/>
            <ac:picMk id="6" creationId="{482B4AD1-BA19-37AE-7534-4917D8B94C88}"/>
          </ac:picMkLst>
        </pc:picChg>
      </pc:sldChg>
      <pc:sldChg chg="modSp add mod">
        <pc:chgData name="Adam Clark" userId="c60ea259d2e9f9db" providerId="LiveId" clId="{4359AD32-AABB-4570-AC18-C900FB5FA6F5}" dt="2023-10-29T22:08:08.061" v="2139" actId="20577"/>
        <pc:sldMkLst>
          <pc:docMk/>
          <pc:sldMk cId="2067232398" sldId="345"/>
        </pc:sldMkLst>
        <pc:spChg chg="mod">
          <ac:chgData name="Adam Clark" userId="c60ea259d2e9f9db" providerId="LiveId" clId="{4359AD32-AABB-4570-AC18-C900FB5FA6F5}" dt="2023-10-25T22:19:50.857" v="1988" actId="20577"/>
          <ac:spMkLst>
            <pc:docMk/>
            <pc:sldMk cId="2067232398" sldId="345"/>
            <ac:spMk id="2" creationId="{8200C054-A22A-FE19-AF53-3904BC1646B5}"/>
          </ac:spMkLst>
        </pc:spChg>
        <pc:spChg chg="mod">
          <ac:chgData name="Adam Clark" userId="c60ea259d2e9f9db" providerId="LiveId" clId="{4359AD32-AABB-4570-AC18-C900FB5FA6F5}" dt="2023-10-29T22:08:08.061" v="2139" actId="20577"/>
          <ac:spMkLst>
            <pc:docMk/>
            <pc:sldMk cId="2067232398" sldId="345"/>
            <ac:spMk id="3" creationId="{F62B0C01-0C3F-B3EF-016A-AA7929469282}"/>
          </ac:spMkLst>
        </pc:spChg>
      </pc:sldChg>
      <pc:sldChg chg="modSp add del mod">
        <pc:chgData name="Adam Clark" userId="c60ea259d2e9f9db" providerId="LiveId" clId="{4359AD32-AABB-4570-AC18-C900FB5FA6F5}" dt="2023-10-29T22:20:50.746" v="2148" actId="2696"/>
        <pc:sldMkLst>
          <pc:docMk/>
          <pc:sldMk cId="602408574" sldId="346"/>
        </pc:sldMkLst>
        <pc:spChg chg="mod">
          <ac:chgData name="Adam Clark" userId="c60ea259d2e9f9db" providerId="LiveId" clId="{4359AD32-AABB-4570-AC18-C900FB5FA6F5}" dt="2023-10-25T22:27:03.091" v="2010" actId="20577"/>
          <ac:spMkLst>
            <pc:docMk/>
            <pc:sldMk cId="602408574" sldId="346"/>
            <ac:spMk id="3" creationId="{F62B0C01-0C3F-B3EF-016A-AA7929469282}"/>
          </ac:spMkLst>
        </pc:spChg>
      </pc:sldChg>
      <pc:sldChg chg="modSp add mod">
        <pc:chgData name="Adam Clark" userId="c60ea259d2e9f9db" providerId="LiveId" clId="{4359AD32-AABB-4570-AC18-C900FB5FA6F5}" dt="2023-10-29T23:05:06.115" v="2338" actId="20577"/>
        <pc:sldMkLst>
          <pc:docMk/>
          <pc:sldMk cId="2324186455" sldId="347"/>
        </pc:sldMkLst>
        <pc:spChg chg="mod">
          <ac:chgData name="Adam Clark" userId="c60ea259d2e9f9db" providerId="LiveId" clId="{4359AD32-AABB-4570-AC18-C900FB5FA6F5}" dt="2023-10-29T23:05:06.115" v="2338" actId="20577"/>
          <ac:spMkLst>
            <pc:docMk/>
            <pc:sldMk cId="2324186455" sldId="347"/>
            <ac:spMk id="3" creationId="{F62B0C01-0C3F-B3EF-016A-AA7929469282}"/>
          </ac:spMkLst>
        </pc:spChg>
      </pc:sldChg>
      <pc:sldChg chg="delSp modSp add mod ord">
        <pc:chgData name="Adam Clark" userId="c60ea259d2e9f9db" providerId="LiveId" clId="{4359AD32-AABB-4570-AC18-C900FB5FA6F5}" dt="2023-10-25T22:33:07.714" v="2025"/>
        <pc:sldMkLst>
          <pc:docMk/>
          <pc:sldMk cId="1205187880" sldId="348"/>
        </pc:sldMkLst>
        <pc:picChg chg="del">
          <ac:chgData name="Adam Clark" userId="c60ea259d2e9f9db" providerId="LiveId" clId="{4359AD32-AABB-4570-AC18-C900FB5FA6F5}" dt="2023-10-25T22:32:43.794" v="2019" actId="21"/>
          <ac:picMkLst>
            <pc:docMk/>
            <pc:sldMk cId="1205187880" sldId="348"/>
            <ac:picMk id="3" creationId="{A8763650-299E-8436-5A0A-0C796B821751}"/>
          </ac:picMkLst>
        </pc:picChg>
        <pc:picChg chg="mod">
          <ac:chgData name="Adam Clark" userId="c60ea259d2e9f9db" providerId="LiveId" clId="{4359AD32-AABB-4570-AC18-C900FB5FA6F5}" dt="2023-10-25T22:32:49.236" v="2021" actId="14100"/>
          <ac:picMkLst>
            <pc:docMk/>
            <pc:sldMk cId="1205187880" sldId="348"/>
            <ac:picMk id="7" creationId="{8A1EF588-E93D-A2D7-87D9-5C050EDD23A2}"/>
          </ac:picMkLst>
        </pc:picChg>
      </pc:sldChg>
      <pc:sldChg chg="addSp delSp modSp add mod">
        <pc:chgData name="Adam Clark" userId="c60ea259d2e9f9db" providerId="LiveId" clId="{4359AD32-AABB-4570-AC18-C900FB5FA6F5}" dt="2023-10-29T22:03:38.717" v="2102" actId="21"/>
        <pc:sldMkLst>
          <pc:docMk/>
          <pc:sldMk cId="1478725263" sldId="349"/>
        </pc:sldMkLst>
        <pc:spChg chg="mod">
          <ac:chgData name="Adam Clark" userId="c60ea259d2e9f9db" providerId="LiveId" clId="{4359AD32-AABB-4570-AC18-C900FB5FA6F5}" dt="2023-10-29T22:02:45.410" v="2094" actId="20577"/>
          <ac:spMkLst>
            <pc:docMk/>
            <pc:sldMk cId="1478725263" sldId="349"/>
            <ac:spMk id="3" creationId="{F62B0C01-0C3F-B3EF-016A-AA7929469282}"/>
          </ac:spMkLst>
        </pc:spChg>
        <pc:spChg chg="add del">
          <ac:chgData name="Adam Clark" userId="c60ea259d2e9f9db" providerId="LiveId" clId="{4359AD32-AABB-4570-AC18-C900FB5FA6F5}" dt="2023-10-29T22:03:38.717" v="2102" actId="21"/>
          <ac:spMkLst>
            <pc:docMk/>
            <pc:sldMk cId="1478725263" sldId="349"/>
            <ac:spMk id="12" creationId="{3ED0FD3B-AAE3-A752-D1ED-A49365AC9661}"/>
          </ac:spMkLst>
        </pc:spChg>
        <pc:spChg chg="del mod">
          <ac:chgData name="Adam Clark" userId="c60ea259d2e9f9db" providerId="LiveId" clId="{4359AD32-AABB-4570-AC18-C900FB5FA6F5}" dt="2023-10-29T22:03:34.041" v="2101" actId="21"/>
          <ac:spMkLst>
            <pc:docMk/>
            <pc:sldMk cId="1478725263" sldId="349"/>
            <ac:spMk id="14" creationId="{756CD515-1C28-9B42-E7C2-707770CBB56C}"/>
          </ac:spMkLst>
        </pc:spChg>
      </pc:sldChg>
      <pc:sldChg chg="delSp add mod">
        <pc:chgData name="Adam Clark" userId="c60ea259d2e9f9db" providerId="LiveId" clId="{4359AD32-AABB-4570-AC18-C900FB5FA6F5}" dt="2023-10-29T22:03:51.781" v="2104" actId="21"/>
        <pc:sldMkLst>
          <pc:docMk/>
          <pc:sldMk cId="219465424" sldId="350"/>
        </pc:sldMkLst>
        <pc:spChg chg="del">
          <ac:chgData name="Adam Clark" userId="c60ea259d2e9f9db" providerId="LiveId" clId="{4359AD32-AABB-4570-AC18-C900FB5FA6F5}" dt="2023-10-29T22:03:51.781" v="2104" actId="21"/>
          <ac:spMkLst>
            <pc:docMk/>
            <pc:sldMk cId="219465424" sldId="350"/>
            <ac:spMk id="12" creationId="{3ED0FD3B-AAE3-A752-D1ED-A49365AC9661}"/>
          </ac:spMkLst>
        </pc:spChg>
        <pc:spChg chg="del">
          <ac:chgData name="Adam Clark" userId="c60ea259d2e9f9db" providerId="LiveId" clId="{4359AD32-AABB-4570-AC18-C900FB5FA6F5}" dt="2023-10-29T22:03:46.852" v="2103" actId="21"/>
          <ac:spMkLst>
            <pc:docMk/>
            <pc:sldMk cId="219465424" sldId="350"/>
            <ac:spMk id="14" creationId="{756CD515-1C28-9B42-E7C2-707770CBB56C}"/>
          </ac:spMkLst>
        </pc:spChg>
      </pc:sldChg>
      <pc:sldChg chg="modSp add mod">
        <pc:chgData name="Adam Clark" userId="c60ea259d2e9f9db" providerId="LiveId" clId="{4359AD32-AABB-4570-AC18-C900FB5FA6F5}" dt="2023-10-29T22:20:03.429" v="2142" actId="20577"/>
        <pc:sldMkLst>
          <pc:docMk/>
          <pc:sldMk cId="1432225191" sldId="351"/>
        </pc:sldMkLst>
        <pc:spChg chg="mod">
          <ac:chgData name="Adam Clark" userId="c60ea259d2e9f9db" providerId="LiveId" clId="{4359AD32-AABB-4570-AC18-C900FB5FA6F5}" dt="2023-10-29T22:20:03.429" v="2142" actId="20577"/>
          <ac:spMkLst>
            <pc:docMk/>
            <pc:sldMk cId="1432225191" sldId="351"/>
            <ac:spMk id="3" creationId="{F62B0C01-0C3F-B3EF-016A-AA7929469282}"/>
          </ac:spMkLst>
        </pc:spChg>
      </pc:sldChg>
      <pc:sldChg chg="modSp add mod">
        <pc:chgData name="Adam Clark" userId="c60ea259d2e9f9db" providerId="LiveId" clId="{4359AD32-AABB-4570-AC18-C900FB5FA6F5}" dt="2023-10-29T22:20:13.844" v="2145" actId="20577"/>
        <pc:sldMkLst>
          <pc:docMk/>
          <pc:sldMk cId="635547752" sldId="352"/>
        </pc:sldMkLst>
        <pc:spChg chg="mod">
          <ac:chgData name="Adam Clark" userId="c60ea259d2e9f9db" providerId="LiveId" clId="{4359AD32-AABB-4570-AC18-C900FB5FA6F5}" dt="2023-10-29T22:20:13.844" v="2145" actId="20577"/>
          <ac:spMkLst>
            <pc:docMk/>
            <pc:sldMk cId="635547752" sldId="352"/>
            <ac:spMk id="3" creationId="{F62B0C01-0C3F-B3EF-016A-AA7929469282}"/>
          </ac:spMkLst>
        </pc:spChg>
      </pc:sldChg>
      <pc:sldChg chg="modSp add mod">
        <pc:chgData name="Adam Clark" userId="c60ea259d2e9f9db" providerId="LiveId" clId="{4359AD32-AABB-4570-AC18-C900FB5FA6F5}" dt="2023-10-29T22:21:01.889" v="2150" actId="20577"/>
        <pc:sldMkLst>
          <pc:docMk/>
          <pc:sldMk cId="2901691471" sldId="353"/>
        </pc:sldMkLst>
        <pc:spChg chg="mod">
          <ac:chgData name="Adam Clark" userId="c60ea259d2e9f9db" providerId="LiveId" clId="{4359AD32-AABB-4570-AC18-C900FB5FA6F5}" dt="2023-10-29T22:21:01.889" v="2150" actId="20577"/>
          <ac:spMkLst>
            <pc:docMk/>
            <pc:sldMk cId="2901691471" sldId="353"/>
            <ac:spMk id="3" creationId="{F62B0C01-0C3F-B3EF-016A-AA7929469282}"/>
          </ac:spMkLst>
        </pc:spChg>
      </pc:sldChg>
      <pc:sldChg chg="modSp add mod">
        <pc:chgData name="Adam Clark" userId="c60ea259d2e9f9db" providerId="LiveId" clId="{4359AD32-AABB-4570-AC18-C900FB5FA6F5}" dt="2023-10-29T22:30:26.529" v="2233" actId="20577"/>
        <pc:sldMkLst>
          <pc:docMk/>
          <pc:sldMk cId="3493201884" sldId="354"/>
        </pc:sldMkLst>
        <pc:spChg chg="mod">
          <ac:chgData name="Adam Clark" userId="c60ea259d2e9f9db" providerId="LiveId" clId="{4359AD32-AABB-4570-AC18-C900FB5FA6F5}" dt="2023-10-29T22:30:26.529" v="2233" actId="20577"/>
          <ac:spMkLst>
            <pc:docMk/>
            <pc:sldMk cId="3493201884" sldId="354"/>
            <ac:spMk id="3" creationId="{F62B0C01-0C3F-B3EF-016A-AA7929469282}"/>
          </ac:spMkLst>
        </pc:spChg>
      </pc:sldChg>
      <pc:sldChg chg="modSp add mod">
        <pc:chgData name="Adam Clark" userId="c60ea259d2e9f9db" providerId="LiveId" clId="{4359AD32-AABB-4570-AC18-C900FB5FA6F5}" dt="2023-10-29T22:45:29.658" v="2269" actId="20577"/>
        <pc:sldMkLst>
          <pc:docMk/>
          <pc:sldMk cId="2467336188" sldId="355"/>
        </pc:sldMkLst>
        <pc:spChg chg="mod">
          <ac:chgData name="Adam Clark" userId="c60ea259d2e9f9db" providerId="LiveId" clId="{4359AD32-AABB-4570-AC18-C900FB5FA6F5}" dt="2023-10-29T22:45:29.658" v="2269" actId="20577"/>
          <ac:spMkLst>
            <pc:docMk/>
            <pc:sldMk cId="2467336188" sldId="355"/>
            <ac:spMk id="3" creationId="{F62B0C01-0C3F-B3EF-016A-AA7929469282}"/>
          </ac:spMkLst>
        </pc:spChg>
      </pc:sldChg>
      <pc:sldChg chg="modSp add del mod">
        <pc:chgData name="Adam Clark" userId="c60ea259d2e9f9db" providerId="LiveId" clId="{4359AD32-AABB-4570-AC18-C900FB5FA6F5}" dt="2023-10-29T22:44:33.471" v="2265" actId="2696"/>
        <pc:sldMkLst>
          <pc:docMk/>
          <pc:sldMk cId="1869076799" sldId="356"/>
        </pc:sldMkLst>
        <pc:spChg chg="mod">
          <ac:chgData name="Adam Clark" userId="c60ea259d2e9f9db" providerId="LiveId" clId="{4359AD32-AABB-4570-AC18-C900FB5FA6F5}" dt="2023-10-29T22:22:31.560" v="2166" actId="20577"/>
          <ac:spMkLst>
            <pc:docMk/>
            <pc:sldMk cId="1869076799" sldId="356"/>
            <ac:spMk id="3" creationId="{F62B0C01-0C3F-B3EF-016A-AA7929469282}"/>
          </ac:spMkLst>
        </pc:spChg>
      </pc:sldChg>
      <pc:sldChg chg="add del">
        <pc:chgData name="Adam Clark" userId="c60ea259d2e9f9db" providerId="LiveId" clId="{4359AD32-AABB-4570-AC18-C900FB5FA6F5}" dt="2023-10-29T22:46:04.795" v="2273" actId="2696"/>
        <pc:sldMkLst>
          <pc:docMk/>
          <pc:sldMk cId="2446809417" sldId="356"/>
        </pc:sldMkLst>
      </pc:sldChg>
      <pc:sldChg chg="modSp add mod">
        <pc:chgData name="Adam Clark" userId="c60ea259d2e9f9db" providerId="LiveId" clId="{4359AD32-AABB-4570-AC18-C900FB5FA6F5}" dt="2023-10-29T22:45:41.718" v="2270" actId="20577"/>
        <pc:sldMkLst>
          <pc:docMk/>
          <pc:sldMk cId="3854074710" sldId="357"/>
        </pc:sldMkLst>
        <pc:spChg chg="mod">
          <ac:chgData name="Adam Clark" userId="c60ea259d2e9f9db" providerId="LiveId" clId="{4359AD32-AABB-4570-AC18-C900FB5FA6F5}" dt="2023-10-29T22:45:41.718" v="2270" actId="20577"/>
          <ac:spMkLst>
            <pc:docMk/>
            <pc:sldMk cId="3854074710" sldId="357"/>
            <ac:spMk id="3" creationId="{F62B0C01-0C3F-B3EF-016A-AA7929469282}"/>
          </ac:spMkLst>
        </pc:spChg>
      </pc:sldChg>
      <pc:sldChg chg="modSp add mod">
        <pc:chgData name="Adam Clark" userId="c60ea259d2e9f9db" providerId="LiveId" clId="{4359AD32-AABB-4570-AC18-C900FB5FA6F5}" dt="2023-10-29T22:45:51.899" v="2272" actId="20577"/>
        <pc:sldMkLst>
          <pc:docMk/>
          <pc:sldMk cId="2206975804" sldId="358"/>
        </pc:sldMkLst>
        <pc:spChg chg="mod">
          <ac:chgData name="Adam Clark" userId="c60ea259d2e9f9db" providerId="LiveId" clId="{4359AD32-AABB-4570-AC18-C900FB5FA6F5}" dt="2023-10-29T22:45:51.899" v="2272" actId="20577"/>
          <ac:spMkLst>
            <pc:docMk/>
            <pc:sldMk cId="2206975804" sldId="358"/>
            <ac:spMk id="3" creationId="{F62B0C01-0C3F-B3EF-016A-AA7929469282}"/>
          </ac:spMkLst>
        </pc:spChg>
      </pc:sldChg>
      <pc:sldChg chg="add">
        <pc:chgData name="Adam Clark" userId="c60ea259d2e9f9db" providerId="LiveId" clId="{4359AD32-AABB-4570-AC18-C900FB5FA6F5}" dt="2023-10-29T22:45:47.409" v="2271" actId="2890"/>
        <pc:sldMkLst>
          <pc:docMk/>
          <pc:sldMk cId="968698342" sldId="359"/>
        </pc:sldMkLst>
      </pc:sldChg>
      <pc:sldChg chg="modSp add mod">
        <pc:chgData name="Adam Clark" userId="c60ea259d2e9f9db" providerId="LiveId" clId="{4359AD32-AABB-4570-AC18-C900FB5FA6F5}" dt="2023-10-29T23:19:16.463" v="2493" actId="20577"/>
        <pc:sldMkLst>
          <pc:docMk/>
          <pc:sldMk cId="2992854320" sldId="360"/>
        </pc:sldMkLst>
        <pc:spChg chg="mod">
          <ac:chgData name="Adam Clark" userId="c60ea259d2e9f9db" providerId="LiveId" clId="{4359AD32-AABB-4570-AC18-C900FB5FA6F5}" dt="2023-10-29T23:19:16.463" v="2493" actId="20577"/>
          <ac:spMkLst>
            <pc:docMk/>
            <pc:sldMk cId="2992854320" sldId="360"/>
            <ac:spMk id="3" creationId="{F62B0C01-0C3F-B3EF-016A-AA792946928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10/31/2023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10/31/2023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Wooden library">
            <a:extLst>
              <a:ext uri="{FF2B5EF4-FFF2-40B4-BE49-F238E27FC236}">
                <a16:creationId xmlns:a16="http://schemas.microsoft.com/office/drawing/2014/main" id="{B2CFDBFB-F04E-9E7A-5F81-0667FBC1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-6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survey Of the Scriptures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bible&#10;&#10;Description automatically generated">
            <a:extLst>
              <a:ext uri="{FF2B5EF4-FFF2-40B4-BE49-F238E27FC236}">
                <a16:creationId xmlns:a16="http://schemas.microsoft.com/office/drawing/2014/main" id="{8A1EF588-E93D-A2D7-87D9-5C050EDD2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0"/>
            <a:ext cx="6646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command did God give to the Israelites in verse 2? </a:t>
            </a:r>
          </a:p>
          <a:p>
            <a:pPr marL="0" indent="0">
              <a:buNone/>
            </a:pPr>
            <a:r>
              <a:rPr lang="en-US" dirty="0"/>
              <a:t>How do we compare verse 3:2 with 2:31 and 2:25?</a:t>
            </a:r>
          </a:p>
          <a:p>
            <a:pPr marL="0" indent="0">
              <a:buNone/>
            </a:pPr>
            <a:r>
              <a:rPr lang="en-US" dirty="0"/>
              <a:t>How does Psalms 2:1-4 compare to the verses just discussed?</a:t>
            </a:r>
          </a:p>
          <a:p>
            <a:pPr marL="0" indent="0">
              <a:buNone/>
            </a:pPr>
            <a:r>
              <a:rPr lang="en-US" dirty="0"/>
              <a:t>Why is the size of Og’s bed or casket important?</a:t>
            </a:r>
          </a:p>
          <a:p>
            <a:pPr marL="0" indent="0">
              <a:buNone/>
            </a:pPr>
            <a:r>
              <a:rPr lang="en-US" dirty="0"/>
              <a:t>Numbers 13:31-14:4</a:t>
            </a:r>
          </a:p>
          <a:p>
            <a:pPr marL="0" indent="0">
              <a:buNone/>
            </a:pPr>
            <a:r>
              <a:rPr lang="en-US" dirty="0"/>
              <a:t>Do we see any resemblance to Christians today?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destruction of King </a:t>
            </a:r>
            <a:r>
              <a:rPr lang="en-US" dirty="0" err="1"/>
              <a:t>Sihon</a:t>
            </a:r>
            <a:r>
              <a:rPr lang="en-US" dirty="0"/>
              <a:t> and Og’s territories brings a question to many minds. Deuteronomy 2:33 and 3:6.</a:t>
            </a:r>
          </a:p>
          <a:p>
            <a:pPr marL="0" indent="0">
              <a:buNone/>
            </a:pPr>
            <a:r>
              <a:rPr lang="en-US" dirty="0"/>
              <a:t>Why does God allow the killing of children?</a:t>
            </a:r>
          </a:p>
          <a:p>
            <a:pPr marL="0" indent="0">
              <a:buNone/>
            </a:pPr>
            <a:r>
              <a:rPr lang="en-US" dirty="0"/>
              <a:t>Job 1:21</a:t>
            </a:r>
            <a:br>
              <a:rPr lang="en-US" dirty="0"/>
            </a:br>
            <a:r>
              <a:rPr lang="en-US" dirty="0"/>
              <a:t>Genesis 4:10</a:t>
            </a:r>
            <a:br>
              <a:rPr lang="en-US" dirty="0"/>
            </a:br>
            <a:r>
              <a:rPr lang="en-US" dirty="0"/>
              <a:t>1 Samuel 28:15-19</a:t>
            </a:r>
            <a:br>
              <a:rPr lang="en-US" dirty="0"/>
            </a:br>
            <a:r>
              <a:rPr lang="en-US" dirty="0"/>
              <a:t>Matthew 27:50-53</a:t>
            </a:r>
          </a:p>
          <a:p>
            <a:pPr marL="0" indent="0">
              <a:buNone/>
            </a:pPr>
            <a:r>
              <a:rPr lang="en-US" dirty="0"/>
              <a:t>Death is only our judgement not the end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/>
              <a:t>Chapter 3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happened to the two kingdoms? (v.12-17)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2F4B67-DC3C-913F-D32A-9355FAFBA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56CD515-1C28-9B42-E7C2-707770CB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middle east&#10;&#10;Description automatically generated">
            <a:extLst>
              <a:ext uri="{FF2B5EF4-FFF2-40B4-BE49-F238E27FC236}">
                <a16:creationId xmlns:a16="http://schemas.microsoft.com/office/drawing/2014/main" id="{482B4AD1-BA19-37AE-7534-4917D8B94C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r="20722"/>
          <a:stretch/>
        </p:blipFill>
        <p:spPr>
          <a:xfrm>
            <a:off x="20" y="10"/>
            <a:ext cx="3355828" cy="685799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3154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happened to the two kingdoms?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>
            <a:normAutofit/>
          </a:bodyPr>
          <a:lstStyle/>
          <a:p>
            <a:r>
              <a:rPr lang="en-US"/>
              <a:t>Chapter 3 discussion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CDB2373-0E6A-8F46-632D-8993F304EF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middle east&#10;&#10;Description automatically generated">
            <a:extLst>
              <a:ext uri="{FF2B5EF4-FFF2-40B4-BE49-F238E27FC236}">
                <a16:creationId xmlns:a16="http://schemas.microsoft.com/office/drawing/2014/main" id="{482B4AD1-BA19-37AE-7534-4917D8B94C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r="20722"/>
          <a:stretch/>
        </p:blipFill>
        <p:spPr>
          <a:xfrm>
            <a:off x="20" y="10"/>
            <a:ext cx="3355828" cy="685799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3154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happened to the two kingdoms? </a:t>
            </a:r>
          </a:p>
          <a:p>
            <a:pPr marL="0" indent="0">
              <a:buNone/>
            </a:pPr>
            <a:r>
              <a:rPr lang="en-US" sz="2400" dirty="0"/>
              <a:t>What was the command given to the </a:t>
            </a:r>
            <a:r>
              <a:rPr lang="en-US" sz="2400" dirty="0" err="1"/>
              <a:t>Reubenites</a:t>
            </a:r>
            <a:r>
              <a:rPr lang="en-US" sz="2400" dirty="0"/>
              <a:t>, Gadites, and the half-tribe of Manasseh?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>
            <a:normAutofit/>
          </a:bodyPr>
          <a:lstStyle/>
          <a:p>
            <a:r>
              <a:rPr lang="en-US"/>
              <a:t>Chapter 3 discussion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CDB2373-0E6A-8F46-632D-8993F304EF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Chief ideas of Chapter 4: </a:t>
            </a:r>
          </a:p>
          <a:p>
            <a:pPr marL="0" indent="0">
              <a:buNone/>
            </a:pPr>
            <a:r>
              <a:rPr lang="en-US" dirty="0"/>
              <a:t>The Torah as wisdom (vv. 1-14), </a:t>
            </a:r>
          </a:p>
          <a:p>
            <a:pPr marL="0" indent="0">
              <a:buNone/>
            </a:pPr>
            <a:r>
              <a:rPr lang="en-US" dirty="0"/>
              <a:t>Warning against idolatry (vv. 15-24), </a:t>
            </a:r>
          </a:p>
          <a:p>
            <a:pPr marL="0" indent="0">
              <a:buNone/>
            </a:pPr>
            <a:r>
              <a:rPr lang="en-US" dirty="0"/>
              <a:t>The possibility of exile (vv. 25-31), </a:t>
            </a:r>
          </a:p>
          <a:p>
            <a:pPr marL="0" indent="0">
              <a:buNone/>
            </a:pPr>
            <a:r>
              <a:rPr lang="en-US" dirty="0"/>
              <a:t>God's presence with Israel (vv. 32-40).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What was Moses going to be teaching them about (verse 1)?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7412" y="2971800"/>
            <a:ext cx="7542531" cy="3098801"/>
          </a:xfrm>
        </p:spPr>
        <p:txBody>
          <a:bodyPr>
            <a:normAutofit/>
          </a:bodyPr>
          <a:lstStyle/>
          <a:p>
            <a:r>
              <a:rPr lang="en-US" sz="2400" dirty="0"/>
              <a:t> “Now, O Israel, listen to the statutes and the judgments which I teach you to observe, that you may live, and go in and possess the land which the Lord God of your fathers is giving you.</a:t>
            </a:r>
          </a:p>
        </p:txBody>
      </p:sp>
      <p:pic>
        <p:nvPicPr>
          <p:cNvPr id="6" name="Picture 5" descr="A painting of a person with a beard and a staff&#10;&#10;Description automatically generated">
            <a:extLst>
              <a:ext uri="{FF2B5EF4-FFF2-40B4-BE49-F238E27FC236}">
                <a16:creationId xmlns:a16="http://schemas.microsoft.com/office/drawing/2014/main" id="{BA57771B-2F0D-FED1-BA7C-8D56E1AD0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2667000"/>
            <a:ext cx="3177815" cy="39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What is the theme of the first fourteen verses of this chapter?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012" y="2895600"/>
            <a:ext cx="10591800" cy="3429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“</a:t>
            </a:r>
            <a:r>
              <a:rPr lang="en-US" dirty="0">
                <a:highlight>
                  <a:srgbClr val="FF0000"/>
                </a:highlight>
              </a:rPr>
              <a:t>Now, O Israel, listen </a:t>
            </a:r>
            <a:r>
              <a:rPr lang="en-US" dirty="0"/>
              <a:t>to the statutes and the judgments which I teach you to observe, that you may live, and go in and possess the land which the Lord God of your fathers is giving you. </a:t>
            </a:r>
          </a:p>
          <a:p>
            <a:r>
              <a:rPr lang="en-US" dirty="0"/>
              <a:t>2 </a:t>
            </a:r>
            <a:r>
              <a:rPr lang="en-US" dirty="0">
                <a:highlight>
                  <a:srgbClr val="FF0000"/>
                </a:highlight>
              </a:rPr>
              <a:t>You shall not </a:t>
            </a:r>
            <a:r>
              <a:rPr lang="en-US" dirty="0"/>
              <a:t>add to the word which I command you, nor take from it, that you may keep the commandments of the Lord your God which I command you… </a:t>
            </a:r>
          </a:p>
          <a:p>
            <a:r>
              <a:rPr lang="en-US" dirty="0"/>
              <a:t>4 But you who </a:t>
            </a:r>
            <a:r>
              <a:rPr lang="en-US" dirty="0">
                <a:highlight>
                  <a:srgbClr val="FF0000"/>
                </a:highlight>
              </a:rPr>
              <a:t>held fast </a:t>
            </a:r>
            <a:r>
              <a:rPr lang="en-US" dirty="0"/>
              <a:t>to the Lord your God are alive today, every one of you. </a:t>
            </a:r>
          </a:p>
          <a:p>
            <a:r>
              <a:rPr lang="en-US" dirty="0"/>
              <a:t>5 “Surely I have taught you statutes and judgments, just as the Lord my God commanded me, that </a:t>
            </a:r>
            <a:r>
              <a:rPr lang="en-US" dirty="0">
                <a:highlight>
                  <a:srgbClr val="FF0000"/>
                </a:highlight>
              </a:rPr>
              <a:t>you should act according </a:t>
            </a:r>
            <a:r>
              <a:rPr lang="en-US" dirty="0"/>
              <a:t>to them in the land which you go to possess. </a:t>
            </a:r>
          </a:p>
          <a:p>
            <a:r>
              <a:rPr lang="en-US" dirty="0"/>
              <a:t>6 Therefore be careful to </a:t>
            </a:r>
            <a:r>
              <a:rPr lang="en-US" dirty="0">
                <a:highlight>
                  <a:srgbClr val="FF0000"/>
                </a:highlight>
              </a:rPr>
              <a:t>observe them</a:t>
            </a:r>
            <a:r>
              <a:rPr lang="en-US" dirty="0"/>
              <a:t>; for this is your wisdom and your understanding in the sight of the peoples who will hear all these statutes, and say, ‘Surely this great nation is a wise and understanding people.’</a:t>
            </a:r>
          </a:p>
          <a:p>
            <a:r>
              <a:rPr lang="en-US" dirty="0"/>
              <a:t>14 And the Lord commanded me at that time to teach you statutes and judgments, that you might </a:t>
            </a:r>
            <a:r>
              <a:rPr lang="en-US" dirty="0">
                <a:highlight>
                  <a:srgbClr val="FF0000"/>
                </a:highlight>
              </a:rPr>
              <a:t>observe them </a:t>
            </a:r>
            <a:r>
              <a:rPr lang="en-US" dirty="0"/>
              <a:t>in the land which you cross over to possess.</a:t>
            </a:r>
          </a:p>
        </p:txBody>
      </p:sp>
    </p:spTree>
    <p:extLst>
      <p:ext uri="{BB962C8B-B14F-4D97-AF65-F5344CB8AC3E}">
        <p14:creationId xmlns:p14="http://schemas.microsoft.com/office/powerpoint/2010/main" val="63554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What is the theme of the first fourteen verses of this chapter?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ilhouette of a person kneeling in front of a sunset&#10;&#10;Description automatically generated">
            <a:extLst>
              <a:ext uri="{FF2B5EF4-FFF2-40B4-BE49-F238E27FC236}">
                <a16:creationId xmlns:a16="http://schemas.microsoft.com/office/drawing/2014/main" id="{B4049501-0803-46D9-BDF5-9E3BAEF2C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2895600"/>
            <a:ext cx="8001000" cy="34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4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9750425" cy="1625600"/>
          </a:xfrm>
        </p:spPr>
        <p:txBody>
          <a:bodyPr/>
          <a:lstStyle/>
          <a:p>
            <a:r>
              <a:rPr lang="en-US" dirty="0"/>
              <a:t>Class Schedule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03400"/>
            <a:ext cx="6602413" cy="4899025"/>
          </a:xfrm>
        </p:spPr>
        <p:txBody>
          <a:bodyPr>
            <a:normAutofit/>
          </a:bodyPr>
          <a:lstStyle/>
          <a:p>
            <a:r>
              <a:rPr lang="en-US" dirty="0"/>
              <a:t>Lesson 1:</a:t>
            </a:r>
            <a:br>
              <a:rPr lang="en-US" dirty="0"/>
            </a:br>
            <a:r>
              <a:rPr lang="en-US" dirty="0"/>
              <a:t>Introduction, Chapters 1 &amp; 2</a:t>
            </a:r>
          </a:p>
          <a:p>
            <a:r>
              <a:rPr lang="en-US" dirty="0"/>
              <a:t>Lesson 2:</a:t>
            </a:r>
            <a:br>
              <a:rPr lang="en-US" dirty="0"/>
            </a:br>
            <a:r>
              <a:rPr lang="en-US" dirty="0"/>
              <a:t>Chapters 3-5</a:t>
            </a:r>
          </a:p>
          <a:p>
            <a:r>
              <a:rPr lang="en-US" dirty="0"/>
              <a:t>Lesson 3:</a:t>
            </a:r>
            <a:br>
              <a:rPr lang="en-US" dirty="0"/>
            </a:br>
            <a:r>
              <a:rPr lang="en-US" dirty="0"/>
              <a:t>Chapters 6-9</a:t>
            </a:r>
          </a:p>
          <a:p>
            <a:r>
              <a:rPr lang="en-US" dirty="0"/>
              <a:t>Lesson 4:</a:t>
            </a:r>
            <a:br>
              <a:rPr lang="en-US" dirty="0"/>
            </a:br>
            <a:r>
              <a:rPr lang="en-US" dirty="0"/>
              <a:t>Chapters 10-12</a:t>
            </a:r>
          </a:p>
          <a:p>
            <a:r>
              <a:rPr lang="en-US" dirty="0"/>
              <a:t>Lesson 5:</a:t>
            </a:r>
            <a:br>
              <a:rPr lang="en-US" dirty="0"/>
            </a:br>
            <a:r>
              <a:rPr lang="en-US" dirty="0"/>
              <a:t>Chapters 13-15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BFEFC85-CFA9-5FB8-3B58-1BDE7015733A}"/>
              </a:ext>
            </a:extLst>
          </p:cNvPr>
          <p:cNvSpPr txBox="1">
            <a:spLocks/>
          </p:cNvSpPr>
          <p:nvPr/>
        </p:nvSpPr>
        <p:spPr>
          <a:xfrm>
            <a:off x="6449218" y="1803400"/>
            <a:ext cx="6602413" cy="48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Lesson 6:</a:t>
            </a:r>
            <a:br>
              <a:rPr lang="en-US" dirty="0"/>
            </a:br>
            <a:r>
              <a:rPr lang="en-US" dirty="0"/>
              <a:t>Chapters 16-18</a:t>
            </a:r>
          </a:p>
          <a:p>
            <a:r>
              <a:rPr lang="en-US" dirty="0"/>
              <a:t>Lesson 7:</a:t>
            </a:r>
            <a:br>
              <a:rPr lang="en-US" dirty="0"/>
            </a:br>
            <a:r>
              <a:rPr lang="en-US" dirty="0"/>
              <a:t>Chapters 19-21</a:t>
            </a:r>
          </a:p>
          <a:p>
            <a:r>
              <a:rPr lang="en-US" dirty="0"/>
              <a:t>Lesson 8:</a:t>
            </a:r>
            <a:br>
              <a:rPr lang="en-US" dirty="0"/>
            </a:br>
            <a:r>
              <a:rPr lang="en-US" dirty="0"/>
              <a:t>Chapters 22-25</a:t>
            </a:r>
          </a:p>
          <a:p>
            <a:r>
              <a:rPr lang="en-US" dirty="0"/>
              <a:t>Lesson 9:</a:t>
            </a:r>
            <a:br>
              <a:rPr lang="en-US" dirty="0"/>
            </a:br>
            <a:r>
              <a:rPr lang="en-US" dirty="0"/>
              <a:t>Chapters 26-28</a:t>
            </a:r>
          </a:p>
          <a:p>
            <a:r>
              <a:rPr lang="en-US" dirty="0"/>
              <a:t>Lesson 10:</a:t>
            </a:r>
            <a:br>
              <a:rPr lang="en-US" dirty="0"/>
            </a:br>
            <a:r>
              <a:rPr lang="en-US" dirty="0"/>
              <a:t>Chapters 29-34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would be the results of obedience? (v1)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would be the results of obedience? (v1)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green hills with sun rays shining through the clouds&#10;&#10;Description automatically generated">
            <a:extLst>
              <a:ext uri="{FF2B5EF4-FFF2-40B4-BE49-F238E27FC236}">
                <a16:creationId xmlns:a16="http://schemas.microsoft.com/office/drawing/2014/main" id="{D59F0C61-6F01-3E02-E9D7-8B7F0040F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3" y="3059032"/>
            <a:ext cx="5486400" cy="3011570"/>
          </a:xfrm>
          <a:prstGeom prst="rect">
            <a:avLst/>
          </a:prstGeom>
        </p:spPr>
      </p:pic>
      <p:pic>
        <p:nvPicPr>
          <p:cNvPr id="7" name="Picture 6" descr="A person standing under a tree with a book&#10;&#10;Description automatically generated">
            <a:extLst>
              <a:ext uri="{FF2B5EF4-FFF2-40B4-BE49-F238E27FC236}">
                <a16:creationId xmlns:a16="http://schemas.microsoft.com/office/drawing/2014/main" id="{BC6A3F86-3180-0F32-306F-6859D0E81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2" y="1803398"/>
            <a:ext cx="2844059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1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were the results of disobedience? (v3)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9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were the results of disobedience? (v3)</a:t>
            </a:r>
          </a:p>
          <a:p>
            <a:pPr marL="0" indent="0">
              <a:buNone/>
            </a:pPr>
            <a:r>
              <a:rPr lang="en-US" dirty="0"/>
              <a:t>Numbers 25:1-9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were the results of disobedience? (v3)</a:t>
            </a:r>
          </a:p>
          <a:p>
            <a:pPr marL="0" indent="0">
              <a:buNone/>
            </a:pPr>
            <a:r>
              <a:rPr lang="en-US" dirty="0"/>
              <a:t>Numbers 25:1-9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ainting of a battle scene&#10;&#10;Description automatically generated">
            <a:extLst>
              <a:ext uri="{FF2B5EF4-FFF2-40B4-BE49-F238E27FC236}">
                <a16:creationId xmlns:a16="http://schemas.microsoft.com/office/drawing/2014/main" id="{C77BF575-D7BE-5737-7866-5FCDE8F61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73" y="3494818"/>
            <a:ext cx="2758679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encouragement does Moses use in verse 6 to follow God’s statutes and rules?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encouragement does Moses use in verse 6 to follow God’s statutes and rules? </a:t>
            </a:r>
          </a:p>
          <a:p>
            <a:pPr marL="0" indent="0">
              <a:buNone/>
            </a:pPr>
            <a:r>
              <a:rPr lang="en-US" dirty="0"/>
              <a:t>How does this relate to us today? How is our earthly prosperity different from the Israelites?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reason does Moses give for not creating images of God (v15)?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reason does Moses give for not creating images of God (v15)?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statue of a person&#10;&#10;Description automatically generated">
            <a:extLst>
              <a:ext uri="{FF2B5EF4-FFF2-40B4-BE49-F238E27FC236}">
                <a16:creationId xmlns:a16="http://schemas.microsoft.com/office/drawing/2014/main" id="{36EFA75B-7FB4-56D8-5FCA-4B916B00F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02" y="2612651"/>
            <a:ext cx="777153" cy="2082004"/>
          </a:xfrm>
          <a:prstGeom prst="rect">
            <a:avLst/>
          </a:prstGeom>
        </p:spPr>
      </p:pic>
      <p:pic>
        <p:nvPicPr>
          <p:cNvPr id="8" name="Picture 7" descr="A statue of a person&#10;&#10;Description automatically generated">
            <a:extLst>
              <a:ext uri="{FF2B5EF4-FFF2-40B4-BE49-F238E27FC236}">
                <a16:creationId xmlns:a16="http://schemas.microsoft.com/office/drawing/2014/main" id="{72017D58-710A-07C8-29B9-75A6B3F57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14" y="5278847"/>
            <a:ext cx="1125499" cy="1147353"/>
          </a:xfrm>
          <a:prstGeom prst="rect">
            <a:avLst/>
          </a:prstGeom>
        </p:spPr>
      </p:pic>
      <p:pic>
        <p:nvPicPr>
          <p:cNvPr id="10" name="Picture 9" descr="A statue of a person&#10;&#10;Description automatically generated">
            <a:extLst>
              <a:ext uri="{FF2B5EF4-FFF2-40B4-BE49-F238E27FC236}">
                <a16:creationId xmlns:a16="http://schemas.microsoft.com/office/drawing/2014/main" id="{859BF20E-98AD-C57F-ADDE-F5342EBEF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31" y="3274541"/>
            <a:ext cx="1085409" cy="2425556"/>
          </a:xfrm>
          <a:prstGeom prst="rect">
            <a:avLst/>
          </a:prstGeom>
        </p:spPr>
      </p:pic>
      <p:pic>
        <p:nvPicPr>
          <p:cNvPr id="12" name="Picture 11" descr="A statue of a person sitting on a stone block&#10;&#10;Description automatically generated">
            <a:extLst>
              <a:ext uri="{FF2B5EF4-FFF2-40B4-BE49-F238E27FC236}">
                <a16:creationId xmlns:a16="http://schemas.microsoft.com/office/drawing/2014/main" id="{34982BAB-0CC9-2B7C-2974-F7C1838C7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82" y="2827345"/>
            <a:ext cx="2095682" cy="3383573"/>
          </a:xfrm>
          <a:prstGeom prst="rect">
            <a:avLst/>
          </a:prstGeom>
        </p:spPr>
      </p:pic>
      <p:pic>
        <p:nvPicPr>
          <p:cNvPr id="7" name="Picture 6" descr="A stone with writing on it&#10;&#10;Description automatically generated">
            <a:extLst>
              <a:ext uri="{FF2B5EF4-FFF2-40B4-BE49-F238E27FC236}">
                <a16:creationId xmlns:a16="http://schemas.microsoft.com/office/drawing/2014/main" id="{3DC8AC17-54A5-FD62-106A-ED346342F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188" y="3653653"/>
            <a:ext cx="1585507" cy="29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Who had responsibility toward spiritually guiding the next generation?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CD9A3B-E03D-8CBC-A756-2B3AEF92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</a:t>
            </a:r>
            <a:br>
              <a:rPr lang="en-US" dirty="0"/>
            </a:br>
            <a:r>
              <a:rPr lang="en-US" dirty="0"/>
              <a:t> Break Down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0F6468F-BAA7-AAD2-C31C-951553BCAD1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08210175"/>
              </p:ext>
            </p:extLst>
          </p:nvPr>
        </p:nvGraphicFramePr>
        <p:xfrm>
          <a:off x="1220788" y="2386012"/>
          <a:ext cx="9747246" cy="385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541">
                  <a:extLst>
                    <a:ext uri="{9D8B030D-6E8A-4147-A177-3AD203B41FA5}">
                      <a16:colId xmlns:a16="http://schemas.microsoft.com/office/drawing/2014/main" val="1148015353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2580678539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3609156644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1078491661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311593881"/>
                    </a:ext>
                  </a:extLst>
                </a:gridCol>
                <a:gridCol w="1624541">
                  <a:extLst>
                    <a:ext uri="{9D8B030D-6E8A-4147-A177-3AD203B41FA5}">
                      <a16:colId xmlns:a16="http://schemas.microsoft.com/office/drawing/2014/main" val="3211705435"/>
                    </a:ext>
                  </a:extLst>
                </a:gridCol>
              </a:tblGrid>
              <a:tr h="3704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5538"/>
                  </a:ext>
                </a:extLst>
              </a:tr>
              <a:tr h="11271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Israel's Past Reviewed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Exposition of the Law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Mosaic Covenant 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Moses Final Words and Death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3981524"/>
                  </a:ext>
                </a:extLst>
              </a:tr>
              <a:tr h="268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4:44-11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53159"/>
                  </a:ext>
                </a:extLst>
              </a:tr>
              <a:tr h="1341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Ceremional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 Laws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Laws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14837"/>
                  </a:ext>
                </a:extLst>
              </a:tr>
              <a:tr h="536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1-4:43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12-16:17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16:18-21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22-26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27-30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Chapters 31-34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2420244"/>
                  </a:ext>
                </a:extLst>
              </a:tr>
              <a:tr h="2147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PAST- What God has done. 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 - What God expects of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FUTURE - What God will do for Israel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8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6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Moses’ warning between verses 25-31?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6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Moses recording about God in verses 32-40?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4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Does being a Christian guarantee salvation?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9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Does being a Christian guarantee salvation?</a:t>
            </a:r>
          </a:p>
          <a:p>
            <a:pPr marL="0" indent="0">
              <a:buNone/>
            </a:pPr>
            <a:r>
              <a:rPr lang="en-US" dirty="0"/>
              <a:t>1 Timothy 4:1</a:t>
            </a:r>
          </a:p>
          <a:p>
            <a:pPr marL="0" indent="0">
              <a:buNone/>
            </a:pPr>
            <a:r>
              <a:rPr lang="en-US" dirty="0"/>
              <a:t>Falling away is possible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6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Does being a Christian guarantee salvation?</a:t>
            </a:r>
          </a:p>
          <a:p>
            <a:pPr marL="0" indent="0">
              <a:buNone/>
            </a:pPr>
            <a:r>
              <a:rPr lang="en-US" dirty="0"/>
              <a:t>1 Timothy 4:1</a:t>
            </a:r>
          </a:p>
          <a:p>
            <a:pPr marL="0" indent="0">
              <a:buNone/>
            </a:pPr>
            <a:r>
              <a:rPr lang="en-US" dirty="0"/>
              <a:t>Hebrews 10:26-30 </a:t>
            </a:r>
          </a:p>
          <a:p>
            <a:pPr marL="0" indent="0">
              <a:buNone/>
            </a:pPr>
            <a:r>
              <a:rPr lang="en-US" dirty="0"/>
              <a:t>What mercy is there for those that fall away and never return?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4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Deuteronomy 4:41-49 </a:t>
            </a:r>
          </a:p>
          <a:p>
            <a:pPr marL="0" indent="0">
              <a:buNone/>
            </a:pPr>
            <a:r>
              <a:rPr lang="en-US" dirty="0"/>
              <a:t>	Prepares the child of God for the covenant in chapter 5.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6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Deuteronomy 4:41-49 </a:t>
            </a:r>
          </a:p>
          <a:p>
            <a:pPr marL="0" indent="0">
              <a:buNone/>
            </a:pPr>
            <a:r>
              <a:rPr lang="en-US" dirty="0"/>
              <a:t>	Prepares the child of God for the covenant in chapter 5.</a:t>
            </a:r>
          </a:p>
          <a:p>
            <a:pPr marL="0" indent="0">
              <a:buNone/>
            </a:pPr>
            <a:r>
              <a:rPr lang="en-US" dirty="0"/>
              <a:t>41-43 </a:t>
            </a:r>
            <a:br>
              <a:rPr lang="en-US" dirty="0"/>
            </a:br>
            <a:r>
              <a:rPr lang="en-US" dirty="0"/>
              <a:t>	Speaks of the building of “Safe Towns” or “Cities of Refuge”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6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4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Deuteronomy 4:41-49 </a:t>
            </a:r>
          </a:p>
          <a:p>
            <a:pPr marL="0" indent="0">
              <a:buNone/>
            </a:pPr>
            <a:r>
              <a:rPr lang="en-US" dirty="0"/>
              <a:t>	Prepares the child of God for the covenant in chapter 5.</a:t>
            </a:r>
          </a:p>
          <a:p>
            <a:pPr marL="0" indent="0">
              <a:buNone/>
            </a:pPr>
            <a:r>
              <a:rPr lang="en-US" dirty="0"/>
              <a:t>41-43 </a:t>
            </a:r>
            <a:br>
              <a:rPr lang="en-US" dirty="0"/>
            </a:br>
            <a:r>
              <a:rPr lang="en-US" dirty="0"/>
              <a:t>	Speaks of the building of “Safe Towns” or “Cities of Refuge”</a:t>
            </a:r>
          </a:p>
          <a:p>
            <a:pPr marL="0" indent="0">
              <a:buNone/>
            </a:pPr>
            <a:r>
              <a:rPr lang="en-US" dirty="0"/>
              <a:t>44-49 </a:t>
            </a:r>
            <a:br>
              <a:rPr lang="en-US" dirty="0"/>
            </a:br>
            <a:r>
              <a:rPr lang="en-US" dirty="0"/>
              <a:t>	Is the introduction to the Law.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F46FAC-1340-7933-3843-9D3028F2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016000"/>
          </a:xfrm>
        </p:spPr>
        <p:txBody>
          <a:bodyPr/>
          <a:lstStyle/>
          <a:p>
            <a:r>
              <a:rPr lang="en-US" dirty="0"/>
              <a:t>Why Study Deuteronomy?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880F37-2BAB-3B55-8AA5-1DA2CBC96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6CDEE-DE5A-27C2-754E-5D5C2F60C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book about the Grace of God.</a:t>
            </a:r>
          </a:p>
          <a:p>
            <a:r>
              <a:rPr lang="en-US" dirty="0"/>
              <a:t>It gives us a clear understanding of the rest of the Old Testament.</a:t>
            </a:r>
          </a:p>
          <a:p>
            <a:r>
              <a:rPr lang="en-US" dirty="0"/>
              <a:t>There aren’t many differences between the children of God then (Israelites) and today (Christians)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ancient world&#10;&#10;Description automatically generated">
            <a:extLst>
              <a:ext uri="{FF2B5EF4-FFF2-40B4-BE49-F238E27FC236}">
                <a16:creationId xmlns:a16="http://schemas.microsoft.com/office/drawing/2014/main" id="{A8763650-299E-8436-5A0A-0C796B821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786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 &amp; 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conquest of the kingdom of </a:t>
            </a:r>
            <a:r>
              <a:rPr lang="en-US" dirty="0" err="1"/>
              <a:t>Sihon</a:t>
            </a:r>
            <a:r>
              <a:rPr lang="en-US" dirty="0"/>
              <a:t> 2:24-37</a:t>
            </a:r>
          </a:p>
          <a:p>
            <a:pPr marL="0" indent="0">
              <a:buNone/>
            </a:pPr>
            <a:r>
              <a:rPr lang="en-US" dirty="0"/>
              <a:t>Moses emphasizes an important thought in vv25,29,30,31,33,and 36?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 &amp; 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conquest of the kingdom of </a:t>
            </a:r>
            <a:r>
              <a:rPr lang="en-US" dirty="0" err="1"/>
              <a:t>Sihon</a:t>
            </a:r>
            <a:r>
              <a:rPr lang="en-US" dirty="0"/>
              <a:t> 2:24-37</a:t>
            </a:r>
          </a:p>
          <a:p>
            <a:pPr marL="0" indent="0">
              <a:buNone/>
            </a:pPr>
            <a:r>
              <a:rPr lang="en-US" dirty="0"/>
              <a:t>Moses emphasizes an important thought in vv25,29,30,31,33,and 36?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God’s Faithfulness</a:t>
            </a:r>
          </a:p>
        </p:txBody>
      </p:sp>
    </p:spTree>
    <p:extLst>
      <p:ext uri="{BB962C8B-B14F-4D97-AF65-F5344CB8AC3E}">
        <p14:creationId xmlns:p14="http://schemas.microsoft.com/office/powerpoint/2010/main" val="384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 &amp; 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or what are the Rephaim (2:11 and 3:11)?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1 &amp; 2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10057129" cy="426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Who or what are the Rephaim (2:11 and 3:11)?</a:t>
            </a:r>
          </a:p>
          <a:p>
            <a:pPr marL="0" indent="0">
              <a:buNone/>
            </a:pPr>
            <a:r>
              <a:rPr lang="en-US" dirty="0"/>
              <a:t>The Hebrew word Rephaim has two distinct meanings: </a:t>
            </a:r>
          </a:p>
          <a:p>
            <a:pPr marL="0" indent="0">
              <a:buNone/>
            </a:pPr>
            <a:r>
              <a:rPr lang="en-US" dirty="0"/>
              <a:t>The First,  “departed spirits whose dwelling place was </a:t>
            </a:r>
            <a:r>
              <a:rPr lang="en-US" dirty="0" err="1"/>
              <a:t>Sheol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dirty="0"/>
              <a:t> The Second “the terrible ones.”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book education presentation (widescreen)_Win32_v3" id="{4B7EA318-15E2-473F-9AB3-202EC7071CC7}" vid="{CC1661AE-A1F1-46A0-A328-D33A145270B8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ACF9E2-7979-495A-9F5F-33F2C8500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8458A3-99B8-4914-89E6-B86ADB0D7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EAEDD-6865-458C-AB5E-1E0979B7BC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4397</TotalTime>
  <Words>1151</Words>
  <Application>Microsoft Office PowerPoint</Application>
  <PresentationFormat>Custom</PresentationFormat>
  <Paragraphs>138</Paragraphs>
  <Slides>37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Book Antiqua</vt:lpstr>
      <vt:lpstr>Calibri</vt:lpstr>
      <vt:lpstr>Constantia</vt:lpstr>
      <vt:lpstr>Gill Sans MT</vt:lpstr>
      <vt:lpstr>Books Classic 16x9</vt:lpstr>
      <vt:lpstr>Deuteronomy</vt:lpstr>
      <vt:lpstr>Class Schedule </vt:lpstr>
      <vt:lpstr>Deuteronomy  Break Down</vt:lpstr>
      <vt:lpstr>Why Study Deuteronomy?</vt:lpstr>
      <vt:lpstr>PowerPoint Presentation</vt:lpstr>
      <vt:lpstr>Chapter 1 &amp; 2 discussion</vt:lpstr>
      <vt:lpstr>Chapter 1 &amp; 2 discussion</vt:lpstr>
      <vt:lpstr>Chapter 1 &amp; 2 discussion</vt:lpstr>
      <vt:lpstr>Chapter 1 &amp; 2 discussion</vt:lpstr>
      <vt:lpstr>PowerPoint Presentation</vt:lpstr>
      <vt:lpstr>Chapter 3 discussion</vt:lpstr>
      <vt:lpstr>Chapter 3 discussion</vt:lpstr>
      <vt:lpstr>Chapter 3 discussion</vt:lpstr>
      <vt:lpstr>Chapter 3 discussion</vt:lpstr>
      <vt:lpstr>Chapter 3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  <vt:lpstr>Chapter 4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Deuteronomy</dc:title>
  <dc:creator>Clark, Adam</dc:creator>
  <cp:lastModifiedBy>Clark, Adam</cp:lastModifiedBy>
  <cp:revision>3</cp:revision>
  <dcterms:created xsi:type="dcterms:W3CDTF">2023-10-16T23:27:33Z</dcterms:created>
  <dcterms:modified xsi:type="dcterms:W3CDTF">2023-11-01T22:03:14Z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