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61" r:id="rId4"/>
    <p:sldId id="260" r:id="rId5"/>
    <p:sldId id="259" r:id="rId6"/>
    <p:sldId id="258" r:id="rId7"/>
    <p:sldId id="268" r:id="rId8"/>
    <p:sldId id="267" r:id="rId9"/>
    <p:sldId id="266" r:id="rId10"/>
    <p:sldId id="265" r:id="rId11"/>
    <p:sldId id="264" r:id="rId12"/>
    <p:sldId id="263" r:id="rId13"/>
    <p:sldId id="262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12A6D-E1A7-4496-9C89-DAA5BFC61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A582C-64B2-430C-9E92-A7E16CC89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33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194A6-EA35-425A-A882-886DCF742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086" y="306333"/>
            <a:ext cx="6937574" cy="1280890"/>
          </a:xfrm>
        </p:spPr>
        <p:txBody>
          <a:bodyPr/>
          <a:lstStyle/>
          <a:p>
            <a:r>
              <a:rPr lang="en-US" dirty="0"/>
              <a:t>Two Areas Christians are more Permissive than in times past: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575E6-A8F6-49E5-A8AF-A714073EF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7847" y="1470581"/>
            <a:ext cx="9426805" cy="5184743"/>
          </a:xfrm>
        </p:spPr>
        <p:txBody>
          <a:bodyPr>
            <a:normAutofit/>
          </a:bodyPr>
          <a:lstStyle/>
          <a:p>
            <a:r>
              <a:rPr lang="en-US" sz="2800" dirty="0"/>
              <a:t>Second area we have become more permissive is in the church.</a:t>
            </a:r>
          </a:p>
          <a:p>
            <a:r>
              <a:rPr lang="en-US" sz="2800" dirty="0"/>
              <a:t>It seems anymore, we are hesitant to speak against:</a:t>
            </a:r>
          </a:p>
          <a:p>
            <a:pPr lvl="1"/>
            <a:r>
              <a:rPr lang="en-US" sz="2600" dirty="0"/>
              <a:t>Gossiping</a:t>
            </a:r>
          </a:p>
          <a:p>
            <a:pPr lvl="1"/>
            <a:r>
              <a:rPr lang="en-US" sz="2600" dirty="0"/>
              <a:t>Backbiting</a:t>
            </a:r>
          </a:p>
          <a:p>
            <a:pPr lvl="1"/>
            <a:r>
              <a:rPr lang="en-US" sz="2600" dirty="0"/>
              <a:t>False doctrine</a:t>
            </a:r>
          </a:p>
          <a:p>
            <a:pPr lvl="1"/>
            <a:r>
              <a:rPr lang="en-US" sz="2600" dirty="0"/>
              <a:t>The such like</a:t>
            </a:r>
          </a:p>
          <a:p>
            <a:r>
              <a:rPr lang="en-US" sz="2800" dirty="0"/>
              <a:t>We just seem to take the Rodney King attitude</a:t>
            </a:r>
          </a:p>
          <a:p>
            <a:pPr lvl="1"/>
            <a:r>
              <a:rPr lang="en-US" sz="2600" dirty="0"/>
              <a:t>Can’t we all just get alone?</a:t>
            </a:r>
          </a:p>
        </p:txBody>
      </p:sp>
    </p:spTree>
    <p:extLst>
      <p:ext uri="{BB962C8B-B14F-4D97-AF65-F5344CB8AC3E}">
        <p14:creationId xmlns:p14="http://schemas.microsoft.com/office/powerpoint/2010/main" val="373049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194A6-EA35-425A-A882-886DCF742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086" y="306333"/>
            <a:ext cx="6937574" cy="1280890"/>
          </a:xfrm>
        </p:spPr>
        <p:txBody>
          <a:bodyPr/>
          <a:lstStyle/>
          <a:p>
            <a:r>
              <a:rPr lang="en-US" dirty="0"/>
              <a:t>Two Areas Christians are more Permissive than in times past: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575E6-A8F6-49E5-A8AF-A714073EF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7847" y="1587223"/>
            <a:ext cx="9426805" cy="5068101"/>
          </a:xfrm>
        </p:spPr>
        <p:txBody>
          <a:bodyPr>
            <a:normAutofit/>
          </a:bodyPr>
          <a:lstStyle/>
          <a:p>
            <a:r>
              <a:rPr lang="en-US" sz="2800" dirty="0"/>
              <a:t>We don’t have a silent majority many times</a:t>
            </a:r>
          </a:p>
          <a:p>
            <a:r>
              <a:rPr lang="en-US" sz="2800" dirty="0"/>
              <a:t>We have a permissive majority</a:t>
            </a:r>
          </a:p>
          <a:p>
            <a:r>
              <a:rPr lang="en-US" sz="2800" dirty="0"/>
              <a:t>The churches in the NT that were permissive were condemned for their actions and attitudes</a:t>
            </a:r>
          </a:p>
          <a:p>
            <a:r>
              <a:rPr lang="en-US" sz="2800" b="1" dirty="0"/>
              <a:t>1 Corinthians 5:1-6</a:t>
            </a:r>
          </a:p>
          <a:p>
            <a:r>
              <a:rPr lang="en-US" sz="2800" b="1" dirty="0"/>
              <a:t>Revelation 2:12-16</a:t>
            </a:r>
          </a:p>
          <a:p>
            <a:r>
              <a:rPr lang="en-US" sz="2800" b="1" dirty="0"/>
              <a:t>Revelation 2:20-23</a:t>
            </a:r>
          </a:p>
          <a:p>
            <a:r>
              <a:rPr lang="en-US" sz="2800" dirty="0"/>
              <a:t>The lesson?</a:t>
            </a:r>
          </a:p>
        </p:txBody>
      </p:sp>
    </p:spTree>
    <p:extLst>
      <p:ext uri="{BB962C8B-B14F-4D97-AF65-F5344CB8AC3E}">
        <p14:creationId xmlns:p14="http://schemas.microsoft.com/office/powerpoint/2010/main" val="178478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194A6-EA35-425A-A882-886DCF742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086" y="306333"/>
            <a:ext cx="6937574" cy="1280890"/>
          </a:xfrm>
        </p:spPr>
        <p:txBody>
          <a:bodyPr/>
          <a:lstStyle/>
          <a:p>
            <a:r>
              <a:rPr lang="en-US" dirty="0"/>
              <a:t>Two Areas Christians are more Permissive than in times past: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575E6-A8F6-49E5-A8AF-A714073EF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7847" y="1587223"/>
            <a:ext cx="9426805" cy="5068101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WE MUST TAKE A VOCAL/RECOGNIZABLE STAND AGAINST SIN!!</a:t>
            </a:r>
          </a:p>
          <a:p>
            <a:r>
              <a:rPr lang="en-US" sz="2800" dirty="0"/>
              <a:t>Toleration = Condemnation</a:t>
            </a:r>
          </a:p>
          <a:p>
            <a:r>
              <a:rPr lang="en-US" sz="2800" dirty="0"/>
              <a:t>Being permissive is </a:t>
            </a:r>
            <a:r>
              <a:rPr lang="en-US" sz="2800" b="1" dirty="0"/>
              <a:t>ALWAYS</a:t>
            </a:r>
            <a:r>
              <a:rPr lang="en-US" sz="2800" dirty="0"/>
              <a:t> the easy route</a:t>
            </a:r>
          </a:p>
          <a:p>
            <a:r>
              <a:rPr lang="en-US" sz="2800" b="1" dirty="0"/>
              <a:t>BUT</a:t>
            </a:r>
          </a:p>
          <a:p>
            <a:r>
              <a:rPr lang="en-US" sz="2800" dirty="0"/>
              <a:t>It is </a:t>
            </a:r>
            <a:r>
              <a:rPr lang="en-US" sz="2800" b="1" u="sng" dirty="0"/>
              <a:t>NEVER</a:t>
            </a:r>
            <a:r>
              <a:rPr lang="en-US" sz="2800" dirty="0"/>
              <a:t> the correct or safe route!</a:t>
            </a:r>
          </a:p>
        </p:txBody>
      </p:sp>
    </p:spTree>
    <p:extLst>
      <p:ext uri="{BB962C8B-B14F-4D97-AF65-F5344CB8AC3E}">
        <p14:creationId xmlns:p14="http://schemas.microsoft.com/office/powerpoint/2010/main" val="345453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194A6-EA35-425A-A882-886DCF742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086" y="659876"/>
            <a:ext cx="6937574" cy="669304"/>
          </a:xfrm>
        </p:spPr>
        <p:txBody>
          <a:bodyPr/>
          <a:lstStyle/>
          <a:p>
            <a:r>
              <a:rPr lang="en-US" dirty="0"/>
              <a:t>What our Lord EXPECTS: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575E6-A8F6-49E5-A8AF-A714073EF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7847" y="1329181"/>
            <a:ext cx="9426805" cy="5326144"/>
          </a:xfrm>
        </p:spPr>
        <p:txBody>
          <a:bodyPr>
            <a:normAutofit/>
          </a:bodyPr>
          <a:lstStyle/>
          <a:p>
            <a:r>
              <a:rPr lang="en-US" sz="2800" b="1" dirty="0"/>
              <a:t>Matthew 25:13-20</a:t>
            </a:r>
          </a:p>
          <a:p>
            <a:r>
              <a:rPr lang="en-US" sz="2800" b="1" u="sng" dirty="0"/>
              <a:t>V 15 </a:t>
            </a:r>
            <a:r>
              <a:rPr lang="en-US" sz="2800" dirty="0"/>
              <a:t>– We all have our sphere of influence (some great and some small)</a:t>
            </a:r>
          </a:p>
          <a:p>
            <a:r>
              <a:rPr lang="en-US" sz="2800" b="1" u="sng" dirty="0"/>
              <a:t>Vs 20-23 </a:t>
            </a:r>
            <a:r>
              <a:rPr lang="en-US" sz="2800" dirty="0"/>
              <a:t>– Those that exercise their influence over that which they have influence of, are rewarded</a:t>
            </a:r>
          </a:p>
          <a:p>
            <a:r>
              <a:rPr lang="en-US" sz="2800" b="1" u="sng" dirty="0"/>
              <a:t>Vs 26-28 </a:t>
            </a:r>
            <a:r>
              <a:rPr lang="en-US" sz="2800" dirty="0"/>
              <a:t>– Those who don’t influence the sphere they have influence over are condemned</a:t>
            </a:r>
          </a:p>
          <a:p>
            <a:r>
              <a:rPr lang="en-US" sz="2800" b="1" i="1" dirty="0"/>
              <a:t>God holds us accountable for that which is under our sphere of influence and/or control.</a:t>
            </a:r>
          </a:p>
        </p:txBody>
      </p:sp>
    </p:spTree>
    <p:extLst>
      <p:ext uri="{BB962C8B-B14F-4D97-AF65-F5344CB8AC3E}">
        <p14:creationId xmlns:p14="http://schemas.microsoft.com/office/powerpoint/2010/main" val="282698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194A6-EA35-425A-A882-886DCF742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086" y="659876"/>
            <a:ext cx="6937574" cy="669304"/>
          </a:xfrm>
        </p:spPr>
        <p:txBody>
          <a:bodyPr/>
          <a:lstStyle/>
          <a:p>
            <a:r>
              <a:rPr lang="en-US" dirty="0"/>
              <a:t>What our Lord EXPECTS: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575E6-A8F6-49E5-A8AF-A714073EF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7847" y="1329181"/>
            <a:ext cx="9426805" cy="5326144"/>
          </a:xfrm>
        </p:spPr>
        <p:txBody>
          <a:bodyPr>
            <a:normAutofit/>
          </a:bodyPr>
          <a:lstStyle/>
          <a:p>
            <a:r>
              <a:rPr lang="en-US" sz="2800" dirty="0"/>
              <a:t>Brethren, we </a:t>
            </a:r>
            <a:r>
              <a:rPr lang="en-US" sz="2800" b="1" dirty="0"/>
              <a:t>MUST</a:t>
            </a:r>
            <a:r>
              <a:rPr lang="en-US" sz="2800" dirty="0"/>
              <a:t> not be a permissive people in the realms/spheres we have influence.</a:t>
            </a:r>
          </a:p>
          <a:p>
            <a:r>
              <a:rPr lang="en-US" sz="2800" dirty="0"/>
              <a:t>Our homes, church, places of work, friends</a:t>
            </a:r>
          </a:p>
          <a:p>
            <a:r>
              <a:rPr lang="en-US" sz="2800" dirty="0"/>
              <a:t>We </a:t>
            </a:r>
            <a:r>
              <a:rPr lang="en-US" sz="2800" b="1" dirty="0"/>
              <a:t>MUST</a:t>
            </a:r>
            <a:r>
              <a:rPr lang="en-US" sz="2800" dirty="0"/>
              <a:t> be willing to speak and take a stand against sin.</a:t>
            </a:r>
          </a:p>
          <a:p>
            <a:r>
              <a:rPr lang="en-US" sz="2800" dirty="0"/>
              <a:t>If we do have control, then we </a:t>
            </a:r>
            <a:r>
              <a:rPr lang="en-US" sz="2800" b="1" dirty="0"/>
              <a:t>MUST</a:t>
            </a:r>
            <a:r>
              <a:rPr lang="en-US" sz="2800" dirty="0"/>
              <a:t> exercise control and not allow/permit sin to occur.</a:t>
            </a:r>
          </a:p>
        </p:txBody>
      </p:sp>
    </p:spTree>
    <p:extLst>
      <p:ext uri="{BB962C8B-B14F-4D97-AF65-F5344CB8AC3E}">
        <p14:creationId xmlns:p14="http://schemas.microsoft.com/office/powerpoint/2010/main" val="238748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0E686-6369-44F9-B10E-71E818CDF8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Permissiveness Run Amok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5AD24D-E01F-4BF3-977C-87A268882A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52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9546-C394-42AE-96C5-65E856B9E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4512" y="514115"/>
            <a:ext cx="3685327" cy="865325"/>
          </a:xfrm>
        </p:spPr>
        <p:txBody>
          <a:bodyPr>
            <a:normAutofit/>
          </a:bodyPr>
          <a:lstStyle/>
          <a:p>
            <a:r>
              <a:rPr lang="en-US" sz="44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661F4-D63F-4829-B88E-5F5DBF94B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79439"/>
            <a:ext cx="8915400" cy="5360726"/>
          </a:xfrm>
        </p:spPr>
        <p:txBody>
          <a:bodyPr>
            <a:normAutofit/>
          </a:bodyPr>
          <a:lstStyle/>
          <a:p>
            <a:r>
              <a:rPr lang="en-US" sz="2800" dirty="0" err="1"/>
              <a:t>Ain’t</a:t>
            </a:r>
            <a:r>
              <a:rPr lang="en-US" sz="2800" dirty="0"/>
              <a:t> </a:t>
            </a:r>
            <a:r>
              <a:rPr lang="en-US" sz="2800" dirty="0" err="1"/>
              <a:t>ain’t</a:t>
            </a:r>
            <a:r>
              <a:rPr lang="en-US" sz="2800" dirty="0"/>
              <a:t> a word</a:t>
            </a:r>
          </a:p>
          <a:p>
            <a:r>
              <a:rPr lang="en-US" sz="2800" dirty="0"/>
              <a:t>The word “shame” has been cut out of most American’s lives</a:t>
            </a:r>
          </a:p>
          <a:p>
            <a:r>
              <a:rPr lang="en-US" sz="2800" dirty="0"/>
              <a:t>As had the word “sin” and “immortality” have as well.</a:t>
            </a:r>
          </a:p>
          <a:p>
            <a:r>
              <a:rPr lang="en-US" sz="2800" dirty="0"/>
              <a:t>An immoral character doesn’t disqualify a person from anything anymore</a:t>
            </a:r>
          </a:p>
          <a:p>
            <a:r>
              <a:rPr lang="en-US" sz="2800" dirty="0"/>
              <a:t>We as a country allow “any” activity to go</a:t>
            </a:r>
          </a:p>
          <a:p>
            <a:pPr lvl="1"/>
            <a:r>
              <a:rPr lang="en-US" sz="2600" dirty="0"/>
              <a:t>Stealing</a:t>
            </a:r>
          </a:p>
          <a:p>
            <a:pPr lvl="1"/>
            <a:r>
              <a:rPr lang="en-US" sz="2600" dirty="0"/>
              <a:t>Drug usage</a:t>
            </a:r>
          </a:p>
        </p:txBody>
      </p:sp>
    </p:spTree>
    <p:extLst>
      <p:ext uri="{BB962C8B-B14F-4D97-AF65-F5344CB8AC3E}">
        <p14:creationId xmlns:p14="http://schemas.microsoft.com/office/powerpoint/2010/main" val="883872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9546-C394-42AE-96C5-65E856B9E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4512" y="514115"/>
            <a:ext cx="3685327" cy="865325"/>
          </a:xfrm>
        </p:spPr>
        <p:txBody>
          <a:bodyPr>
            <a:normAutofit/>
          </a:bodyPr>
          <a:lstStyle/>
          <a:p>
            <a:r>
              <a:rPr lang="en-US" sz="44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661F4-D63F-4829-B88E-5F5DBF94B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79439"/>
            <a:ext cx="8915400" cy="5247604"/>
          </a:xfrm>
        </p:spPr>
        <p:txBody>
          <a:bodyPr>
            <a:normAutofit/>
          </a:bodyPr>
          <a:lstStyle/>
          <a:p>
            <a:r>
              <a:rPr lang="en-US" sz="2800" dirty="0"/>
              <a:t>50 years ago, most of the things we allow today wouldn’t have been allowed</a:t>
            </a:r>
          </a:p>
          <a:p>
            <a:r>
              <a:rPr lang="en-US" sz="2800" b="1" u="sng" dirty="0"/>
              <a:t>Allowed</a:t>
            </a:r>
            <a:r>
              <a:rPr lang="en-US" sz="2800" dirty="0"/>
              <a:t> – give permission to do something</a:t>
            </a:r>
          </a:p>
          <a:p>
            <a:r>
              <a:rPr lang="en-US" sz="2800" b="1" u="sng" dirty="0"/>
              <a:t>Permitted</a:t>
            </a:r>
            <a:r>
              <a:rPr lang="en-US" sz="2800" dirty="0"/>
              <a:t> – give consent to do something</a:t>
            </a:r>
          </a:p>
          <a:p>
            <a:r>
              <a:rPr lang="en-US" sz="2800" b="1" u="sng" dirty="0"/>
              <a:t>Permissive</a:t>
            </a:r>
            <a:r>
              <a:rPr lang="en-US" sz="2800" dirty="0"/>
              <a:t> - characterized by great or excessive freedom of behavior.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As a country, we have become a “permissive” society (giving freedom to behave how ever anyone wants to behave!)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461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9546-C394-42AE-96C5-65E856B9E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4512" y="514115"/>
            <a:ext cx="3685327" cy="865325"/>
          </a:xfrm>
        </p:spPr>
        <p:txBody>
          <a:bodyPr>
            <a:normAutofit/>
          </a:bodyPr>
          <a:lstStyle/>
          <a:p>
            <a:r>
              <a:rPr lang="en-US" sz="44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661F4-D63F-4829-B88E-5F5DBF94B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79439"/>
            <a:ext cx="8915400" cy="4964445"/>
          </a:xfrm>
        </p:spPr>
        <p:txBody>
          <a:bodyPr>
            <a:normAutofit/>
          </a:bodyPr>
          <a:lstStyle/>
          <a:p>
            <a:r>
              <a:rPr lang="en-US" sz="2800" dirty="0"/>
              <a:t>As a people of God, I am afraid over the past 25 years, this attitude has seeped into the church and many Christian’s lives.</a:t>
            </a:r>
          </a:p>
          <a:p>
            <a:r>
              <a:rPr lang="en-US" sz="2800" dirty="0"/>
              <a:t>Instead of drawing a line in the sand, we are putting our heads in the sand when it comes to sin.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A people of God will </a:t>
            </a:r>
            <a:r>
              <a:rPr lang="en-US" sz="2800" b="1" u="sng" dirty="0"/>
              <a:t>ALWAYS</a:t>
            </a:r>
            <a:r>
              <a:rPr lang="en-US" sz="2800" dirty="0"/>
              <a:t> speak out against sin.</a:t>
            </a:r>
          </a:p>
        </p:txBody>
      </p:sp>
    </p:spTree>
    <p:extLst>
      <p:ext uri="{BB962C8B-B14F-4D97-AF65-F5344CB8AC3E}">
        <p14:creationId xmlns:p14="http://schemas.microsoft.com/office/powerpoint/2010/main" val="204853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9546-C394-42AE-96C5-65E856B9E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4512" y="514115"/>
            <a:ext cx="6098589" cy="865325"/>
          </a:xfrm>
        </p:spPr>
        <p:txBody>
          <a:bodyPr>
            <a:normAutofit/>
          </a:bodyPr>
          <a:lstStyle/>
          <a:p>
            <a:r>
              <a:rPr lang="en-US" sz="4400" dirty="0"/>
              <a:t>A child of God WILL: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661F4-D63F-4829-B88E-5F5DBF94B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25485"/>
            <a:ext cx="8915400" cy="5524107"/>
          </a:xfrm>
        </p:spPr>
        <p:txBody>
          <a:bodyPr>
            <a:normAutofit/>
          </a:bodyPr>
          <a:lstStyle/>
          <a:p>
            <a:r>
              <a:rPr lang="en-US" sz="2800" dirty="0"/>
              <a:t>“Religion” has lost its identity in this country</a:t>
            </a:r>
          </a:p>
          <a:p>
            <a:r>
              <a:rPr lang="en-US" sz="2800" dirty="0"/>
              <a:t>There is move afoot and has been a while to not speak out against anything</a:t>
            </a:r>
          </a:p>
          <a:p>
            <a:pPr lvl="1"/>
            <a:r>
              <a:rPr lang="en-US" sz="2600" dirty="0"/>
              <a:t>Homosexuality</a:t>
            </a:r>
          </a:p>
          <a:p>
            <a:pPr lvl="1"/>
            <a:r>
              <a:rPr lang="en-US" sz="2600" dirty="0"/>
              <a:t>Sin in general</a:t>
            </a:r>
          </a:p>
          <a:p>
            <a:r>
              <a:rPr lang="en-US" sz="2800" b="1" dirty="0"/>
              <a:t>As a true child of God, we have to be willing to take a stand against sin and speak out against it</a:t>
            </a:r>
          </a:p>
          <a:p>
            <a:r>
              <a:rPr lang="en-US" sz="2800" dirty="0"/>
              <a:t>Lost/sin implies something is wrong</a:t>
            </a:r>
          </a:p>
          <a:p>
            <a:r>
              <a:rPr lang="en-US" sz="2800" dirty="0"/>
              <a:t>Will </a:t>
            </a:r>
            <a:r>
              <a:rPr lang="en-US" sz="2800" b="1" u="sng" dirty="0"/>
              <a:t>NEVER</a:t>
            </a:r>
            <a:r>
              <a:rPr lang="en-US" sz="2800" dirty="0"/>
              <a:t> permit sin to take place in their sphere of influence and </a:t>
            </a:r>
            <a:r>
              <a:rPr lang="en-US" sz="2800" b="1" dirty="0"/>
              <a:t>WILL</a:t>
            </a:r>
            <a:r>
              <a:rPr lang="en-US" sz="2800" dirty="0"/>
              <a:t> speak out against it</a:t>
            </a:r>
          </a:p>
        </p:txBody>
      </p:sp>
    </p:spTree>
    <p:extLst>
      <p:ext uri="{BB962C8B-B14F-4D97-AF65-F5344CB8AC3E}">
        <p14:creationId xmlns:p14="http://schemas.microsoft.com/office/powerpoint/2010/main" val="210510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194A6-EA35-425A-A882-886DCF742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086" y="306333"/>
            <a:ext cx="6937574" cy="1280890"/>
          </a:xfrm>
        </p:spPr>
        <p:txBody>
          <a:bodyPr/>
          <a:lstStyle/>
          <a:p>
            <a:r>
              <a:rPr lang="en-US" dirty="0"/>
              <a:t>Two Areas Christians are more Permissive than in times past: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575E6-A8F6-49E5-A8AF-A714073EF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7847" y="1587223"/>
            <a:ext cx="9426805" cy="5068101"/>
          </a:xfrm>
        </p:spPr>
        <p:txBody>
          <a:bodyPr>
            <a:normAutofit/>
          </a:bodyPr>
          <a:lstStyle/>
          <a:p>
            <a:r>
              <a:rPr lang="en-US" sz="2800" dirty="0"/>
              <a:t>As the children of God, we have become more permissive of sin in our homes that 50 years ago.</a:t>
            </a:r>
          </a:p>
          <a:p>
            <a:r>
              <a:rPr lang="en-US" sz="2800" b="1" u="sng" dirty="0"/>
              <a:t>Parents</a:t>
            </a:r>
            <a:r>
              <a:rPr lang="en-US" sz="2800" dirty="0"/>
              <a:t> – we cannot permit our children to be active in sin</a:t>
            </a:r>
          </a:p>
          <a:p>
            <a:r>
              <a:rPr lang="en-US" sz="2800" dirty="0"/>
              <a:t>Children are being allowed to participate and act like the world in their dress, appearance, drinking, dancing, etc.</a:t>
            </a:r>
          </a:p>
          <a:p>
            <a:r>
              <a:rPr lang="en-US" sz="2800" b="1" dirty="0"/>
              <a:t>1 Samuel 2:12-16 then 22-25</a:t>
            </a:r>
          </a:p>
          <a:p>
            <a:r>
              <a:rPr lang="en-US" sz="2800" b="1" dirty="0"/>
              <a:t>1 Samuel 3:10-14</a:t>
            </a:r>
          </a:p>
        </p:txBody>
      </p:sp>
    </p:spTree>
    <p:extLst>
      <p:ext uri="{BB962C8B-B14F-4D97-AF65-F5344CB8AC3E}">
        <p14:creationId xmlns:p14="http://schemas.microsoft.com/office/powerpoint/2010/main" val="353202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194A6-EA35-425A-A882-886DCF742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086" y="306333"/>
            <a:ext cx="6937574" cy="1280890"/>
          </a:xfrm>
        </p:spPr>
        <p:txBody>
          <a:bodyPr/>
          <a:lstStyle/>
          <a:p>
            <a:r>
              <a:rPr lang="en-US" dirty="0"/>
              <a:t>Two Areas Christians are more Permissive than in times past: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575E6-A8F6-49E5-A8AF-A714073EF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7847" y="1587223"/>
            <a:ext cx="9426805" cy="5068101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THE LORD EXPECTS PARENTS TO SPEAK AND DISCIPLINE AND NOT ALLOW ACTIVITIES TO OCCUR WITHIN OUR HOMES.</a:t>
            </a:r>
          </a:p>
          <a:p>
            <a:r>
              <a:rPr lang="en-US" sz="2800" b="1" u="sng" dirty="0">
                <a:solidFill>
                  <a:srgbClr val="FF0000"/>
                </a:solidFill>
              </a:rPr>
              <a:t>ONLY SORROW </a:t>
            </a:r>
            <a:r>
              <a:rPr lang="en-US" sz="2800" dirty="0"/>
              <a:t>is in the future when children and not parents run the house – </a:t>
            </a:r>
            <a:r>
              <a:rPr lang="en-US" sz="2800" b="1" dirty="0"/>
              <a:t>1 Samuel 4:12-22</a:t>
            </a:r>
          </a:p>
          <a:p>
            <a:r>
              <a:rPr lang="en-US" sz="2800" b="1" dirty="0"/>
              <a:t>Proverbs 1:7-9</a:t>
            </a:r>
          </a:p>
          <a:p>
            <a:r>
              <a:rPr lang="en-US" sz="2800" b="1" dirty="0"/>
              <a:t>Proverbs 4:1-9</a:t>
            </a:r>
          </a:p>
          <a:p>
            <a:r>
              <a:rPr lang="en-US" sz="2800" b="1" dirty="0"/>
              <a:t>Ephesians 6:1-3</a:t>
            </a:r>
          </a:p>
        </p:txBody>
      </p:sp>
    </p:spTree>
    <p:extLst>
      <p:ext uri="{BB962C8B-B14F-4D97-AF65-F5344CB8AC3E}">
        <p14:creationId xmlns:p14="http://schemas.microsoft.com/office/powerpoint/2010/main" val="169085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194A6-EA35-425A-A882-886DCF742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086" y="306333"/>
            <a:ext cx="6937574" cy="1280890"/>
          </a:xfrm>
        </p:spPr>
        <p:txBody>
          <a:bodyPr/>
          <a:lstStyle/>
          <a:p>
            <a:r>
              <a:rPr lang="en-US" dirty="0"/>
              <a:t>Two Areas Christians are more Permissive than in times past: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575E6-A8F6-49E5-A8AF-A714073EF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7847" y="1587223"/>
            <a:ext cx="9426805" cy="5068101"/>
          </a:xfrm>
        </p:spPr>
        <p:txBody>
          <a:bodyPr>
            <a:normAutofit/>
          </a:bodyPr>
          <a:lstStyle/>
          <a:p>
            <a:r>
              <a:rPr lang="en-US" sz="2800" dirty="0"/>
              <a:t>Parents </a:t>
            </a:r>
            <a:r>
              <a:rPr lang="en-US" sz="2800" b="1" dirty="0"/>
              <a:t>HAVE</a:t>
            </a:r>
            <a:r>
              <a:rPr lang="en-US" sz="2800" dirty="0"/>
              <a:t> to take a stand and not allow sin to occur in their homes</a:t>
            </a:r>
          </a:p>
          <a:p>
            <a:r>
              <a:rPr lang="en-US" sz="2800" b="1" dirty="0"/>
              <a:t>Luke 15:11-14</a:t>
            </a:r>
          </a:p>
          <a:p>
            <a:r>
              <a:rPr lang="en-US" sz="2800" b="1" dirty="0"/>
              <a:t>18-20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Son had to leave to practice sin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Father didn’t bail him out.  Allowed the son to experience the rewards of sin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Sometimes we </a:t>
            </a:r>
            <a:r>
              <a:rPr lang="en-US" sz="2800" b="1" dirty="0"/>
              <a:t>MUST</a:t>
            </a:r>
            <a:r>
              <a:rPr lang="en-US" sz="2800" dirty="0"/>
              <a:t> practice </a:t>
            </a:r>
            <a:r>
              <a:rPr lang="en-US" sz="2800" b="1" dirty="0"/>
              <a:t>TOUGH LOVE </a:t>
            </a:r>
            <a:r>
              <a:rPr lang="en-US" sz="2800" dirty="0"/>
              <a:t>and let them come to their senses, wages of sin are not positive . . . but </a:t>
            </a:r>
            <a:r>
              <a:rPr lang="en-US" sz="2800" b="1" u="sng" dirty="0">
                <a:solidFill>
                  <a:srgbClr val="FF0000"/>
                </a:solidFill>
              </a:rPr>
              <a:t>DEATH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211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</TotalTime>
  <Words>764</Words>
  <Application>Microsoft Office PowerPoint</Application>
  <PresentationFormat>Widescreen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Wisp</vt:lpstr>
      <vt:lpstr>PowerPoint Presentation</vt:lpstr>
      <vt:lpstr>Permissiveness Run Amok</vt:lpstr>
      <vt:lpstr>Introduction</vt:lpstr>
      <vt:lpstr>Introduction</vt:lpstr>
      <vt:lpstr>Introduction</vt:lpstr>
      <vt:lpstr>A child of God WILL:</vt:lpstr>
      <vt:lpstr>Two Areas Christians are more Permissive than in times past:</vt:lpstr>
      <vt:lpstr>Two Areas Christians are more Permissive than in times past:</vt:lpstr>
      <vt:lpstr>Two Areas Christians are more Permissive than in times past:</vt:lpstr>
      <vt:lpstr>Two Areas Christians are more Permissive than in times past:</vt:lpstr>
      <vt:lpstr>Two Areas Christians are more Permissive than in times past:</vt:lpstr>
      <vt:lpstr>Two Areas Christians are more Permissive than in times past:</vt:lpstr>
      <vt:lpstr>What our Lord EXPECTS:</vt:lpstr>
      <vt:lpstr>What our Lord EXPECTS: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Paden, Eddie - LCMS Lang. Arts</dc:creator>
  <cp:lastModifiedBy>Paden, Eddie - LCMS Lang. Arts</cp:lastModifiedBy>
  <cp:revision>19</cp:revision>
  <dcterms:created xsi:type="dcterms:W3CDTF">2023-09-29T15:10:58Z</dcterms:created>
  <dcterms:modified xsi:type="dcterms:W3CDTF">2023-09-30T17:23:53Z</dcterms:modified>
</cp:coreProperties>
</file>