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0"/>
  </p:notesMasterIdLst>
  <p:handoutMasterIdLst>
    <p:handoutMasterId r:id="rId41"/>
  </p:handoutMasterIdLst>
  <p:sldIdLst>
    <p:sldId id="304" r:id="rId5"/>
    <p:sldId id="296" r:id="rId6"/>
    <p:sldId id="297" r:id="rId7"/>
    <p:sldId id="298" r:id="rId8"/>
    <p:sldId id="307" r:id="rId9"/>
    <p:sldId id="308" r:id="rId10"/>
    <p:sldId id="309" r:id="rId11"/>
    <p:sldId id="310" r:id="rId12"/>
    <p:sldId id="311" r:id="rId13"/>
    <p:sldId id="313" r:id="rId14"/>
    <p:sldId id="312" r:id="rId15"/>
    <p:sldId id="314" r:id="rId16"/>
    <p:sldId id="315" r:id="rId17"/>
    <p:sldId id="316" r:id="rId18"/>
    <p:sldId id="317" r:id="rId19"/>
    <p:sldId id="318" r:id="rId20"/>
    <p:sldId id="323" r:id="rId21"/>
    <p:sldId id="322" r:id="rId22"/>
    <p:sldId id="321" r:id="rId23"/>
    <p:sldId id="324" r:id="rId24"/>
    <p:sldId id="300" r:id="rId25"/>
    <p:sldId id="325" r:id="rId26"/>
    <p:sldId id="305" r:id="rId27"/>
    <p:sldId id="326" r:id="rId28"/>
    <p:sldId id="301" r:id="rId29"/>
    <p:sldId id="328" r:id="rId30"/>
    <p:sldId id="329" r:id="rId31"/>
    <p:sldId id="302" r:id="rId32"/>
    <p:sldId id="327" r:id="rId33"/>
    <p:sldId id="330" r:id="rId34"/>
    <p:sldId id="331" r:id="rId35"/>
    <p:sldId id="332" r:id="rId36"/>
    <p:sldId id="333" r:id="rId37"/>
    <p:sldId id="334" r:id="rId38"/>
    <p:sldId id="335" r:id="rId3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43A33-8BED-47A1-9E0B-5613D4DB3053}" v="9" dt="2023-10-18T20:21:59.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68" autoAdjust="0"/>
  </p:normalViewPr>
  <p:slideViewPr>
    <p:cSldViewPr>
      <p:cViewPr>
        <p:scale>
          <a:sx n="80" d="100"/>
          <a:sy n="80" d="100"/>
        </p:scale>
        <p:origin x="48" y="91"/>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Clark" userId="c60ea259d2e9f9db" providerId="LiveId" clId="{78343A33-8BED-47A1-9E0B-5613D4DB3053}"/>
    <pc:docChg chg="undo custSel addSld delSld modSld sldOrd">
      <pc:chgData name="Adam Clark" userId="c60ea259d2e9f9db" providerId="LiveId" clId="{78343A33-8BED-47A1-9E0B-5613D4DB3053}" dt="2023-10-18T22:22:27.792" v="2497" actId="700"/>
      <pc:docMkLst>
        <pc:docMk/>
      </pc:docMkLst>
      <pc:sldChg chg="modSp mod">
        <pc:chgData name="Adam Clark" userId="c60ea259d2e9f9db" providerId="LiveId" clId="{78343A33-8BED-47A1-9E0B-5613D4DB3053}" dt="2023-10-17T23:12:41.907" v="173" actId="1076"/>
        <pc:sldMkLst>
          <pc:docMk/>
          <pc:sldMk cId="1779294271" sldId="296"/>
        </pc:sldMkLst>
        <pc:spChg chg="mod">
          <ac:chgData name="Adam Clark" userId="c60ea259d2e9f9db" providerId="LiveId" clId="{78343A33-8BED-47A1-9E0B-5613D4DB3053}" dt="2023-10-17T23:12:41.907" v="173" actId="1076"/>
          <ac:spMkLst>
            <pc:docMk/>
            <pc:sldMk cId="1779294271" sldId="296"/>
            <ac:spMk id="4" creationId="{1BFEFC85-CFA9-5FB8-3B58-1BDE7015733A}"/>
          </ac:spMkLst>
        </pc:spChg>
        <pc:spChg chg="mod">
          <ac:chgData name="Adam Clark" userId="c60ea259d2e9f9db" providerId="LiveId" clId="{78343A33-8BED-47A1-9E0B-5613D4DB3053}" dt="2023-10-17T22:58:14.174" v="137" actId="20577"/>
          <ac:spMkLst>
            <pc:docMk/>
            <pc:sldMk cId="1779294271" sldId="296"/>
            <ac:spMk id="10" creationId="{54D06F93-BADF-B868-37D1-DA06AE928C1E}"/>
          </ac:spMkLst>
        </pc:spChg>
      </pc:sldChg>
      <pc:sldChg chg="delSp mod">
        <pc:chgData name="Adam Clark" userId="c60ea259d2e9f9db" providerId="LiveId" clId="{78343A33-8BED-47A1-9E0B-5613D4DB3053}" dt="2023-10-18T01:32:18.768" v="776" actId="21"/>
        <pc:sldMkLst>
          <pc:docMk/>
          <pc:sldMk cId="822699334" sldId="297"/>
        </pc:sldMkLst>
        <pc:spChg chg="del">
          <ac:chgData name="Adam Clark" userId="c60ea259d2e9f9db" providerId="LiveId" clId="{78343A33-8BED-47A1-9E0B-5613D4DB3053}" dt="2023-10-18T01:32:18.768" v="776" actId="21"/>
          <ac:spMkLst>
            <pc:docMk/>
            <pc:sldMk cId="822699334" sldId="297"/>
            <ac:spMk id="5" creationId="{76E17039-FEC3-06EB-8F5D-5B8C77E50A52}"/>
          </ac:spMkLst>
        </pc:spChg>
      </pc:sldChg>
      <pc:sldChg chg="addSp delSp modSp mod modClrScheme chgLayout">
        <pc:chgData name="Adam Clark" userId="c60ea259d2e9f9db" providerId="LiveId" clId="{78343A33-8BED-47A1-9E0B-5613D4DB3053}" dt="2023-10-17T23:23:18.340" v="387" actId="931"/>
        <pc:sldMkLst>
          <pc:docMk/>
          <pc:sldMk cId="1616599803" sldId="298"/>
        </pc:sldMkLst>
        <pc:spChg chg="del mod">
          <ac:chgData name="Adam Clark" userId="c60ea259d2e9f9db" providerId="LiveId" clId="{78343A33-8BED-47A1-9E0B-5613D4DB3053}" dt="2023-10-17T23:11:43.922" v="171" actId="700"/>
          <ac:spMkLst>
            <pc:docMk/>
            <pc:sldMk cId="1616599803" sldId="298"/>
            <ac:spMk id="3" creationId="{FD0EB9F6-A311-A371-9407-70DC2828F13F}"/>
          </ac:spMkLst>
        </pc:spChg>
        <pc:spChg chg="mod ord">
          <ac:chgData name="Adam Clark" userId="c60ea259d2e9f9db" providerId="LiveId" clId="{78343A33-8BED-47A1-9E0B-5613D4DB3053}" dt="2023-10-17T23:18:42.683" v="347" actId="14100"/>
          <ac:spMkLst>
            <pc:docMk/>
            <pc:sldMk cId="1616599803" sldId="298"/>
            <ac:spMk id="4" creationId="{B6F46FAC-1340-7933-3843-9D3028F2B157}"/>
          </ac:spMkLst>
        </pc:spChg>
        <pc:spChg chg="add del mod">
          <ac:chgData name="Adam Clark" userId="c60ea259d2e9f9db" providerId="LiveId" clId="{78343A33-8BED-47A1-9E0B-5613D4DB3053}" dt="2023-10-17T23:18:05.498" v="331" actId="21"/>
          <ac:spMkLst>
            <pc:docMk/>
            <pc:sldMk cId="1616599803" sldId="298"/>
            <ac:spMk id="9" creationId="{BCCC595B-14F7-BF75-A9E9-7DDD1F2389D9}"/>
          </ac:spMkLst>
        </pc:spChg>
        <pc:spChg chg="add del mod">
          <ac:chgData name="Adam Clark" userId="c60ea259d2e9f9db" providerId="LiveId" clId="{78343A33-8BED-47A1-9E0B-5613D4DB3053}" dt="2023-10-17T23:18:34.869" v="346" actId="21"/>
          <ac:spMkLst>
            <pc:docMk/>
            <pc:sldMk cId="1616599803" sldId="298"/>
            <ac:spMk id="10" creationId="{AE9D1270-6270-5120-6E80-A3C933547980}"/>
          </ac:spMkLst>
        </pc:spChg>
        <pc:spChg chg="add del mod ord">
          <ac:chgData name="Adam Clark" userId="c60ea259d2e9f9db" providerId="LiveId" clId="{78343A33-8BED-47A1-9E0B-5613D4DB3053}" dt="2023-10-17T23:23:18.340" v="387" actId="931"/>
          <ac:spMkLst>
            <pc:docMk/>
            <pc:sldMk cId="1616599803" sldId="298"/>
            <ac:spMk id="11" creationId="{FCA5C155-F8FA-2823-E7C9-A517B8E9DD62}"/>
          </ac:spMkLst>
        </pc:spChg>
        <pc:spChg chg="add mod ord">
          <ac:chgData name="Adam Clark" userId="c60ea259d2e9f9db" providerId="LiveId" clId="{78343A33-8BED-47A1-9E0B-5613D4DB3053}" dt="2023-10-17T23:21:30.537" v="384" actId="122"/>
          <ac:spMkLst>
            <pc:docMk/>
            <pc:sldMk cId="1616599803" sldId="298"/>
            <ac:spMk id="12" creationId="{F7880F37-2BAB-3B55-8AA5-1DA2CBC96E0C}"/>
          </ac:spMkLst>
        </pc:spChg>
        <pc:spChg chg="add mod">
          <ac:chgData name="Adam Clark" userId="c60ea259d2e9f9db" providerId="LiveId" clId="{78343A33-8BED-47A1-9E0B-5613D4DB3053}" dt="2023-10-17T23:23:18.340" v="387" actId="931"/>
          <ac:spMkLst>
            <pc:docMk/>
            <pc:sldMk cId="1616599803" sldId="298"/>
            <ac:spMk id="18" creationId="{83980327-286E-BF16-A24E-0E6024BD336F}"/>
          </ac:spMkLst>
        </pc:spChg>
        <pc:picChg chg="del mod ord">
          <ac:chgData name="Adam Clark" userId="c60ea259d2e9f9db" providerId="LiveId" clId="{78343A33-8BED-47A1-9E0B-5613D4DB3053}" dt="2023-10-17T23:12:05.742" v="172" actId="21"/>
          <ac:picMkLst>
            <pc:docMk/>
            <pc:sldMk cId="1616599803" sldId="298"/>
            <ac:picMk id="14" creationId="{D88DD74C-0A4B-3D88-24B0-18CA695DB22C}"/>
          </ac:picMkLst>
        </pc:picChg>
        <pc:picChg chg="add mod">
          <ac:chgData name="Adam Clark" userId="c60ea259d2e9f9db" providerId="LiveId" clId="{78343A33-8BED-47A1-9E0B-5613D4DB3053}" dt="2023-10-17T23:23:18.340" v="387" actId="931"/>
          <ac:picMkLst>
            <pc:docMk/>
            <pc:sldMk cId="1616599803" sldId="298"/>
            <ac:picMk id="17" creationId="{EDD2A6EA-865B-E316-9F22-3322C36E2C7F}"/>
          </ac:picMkLst>
        </pc:picChg>
      </pc:sldChg>
      <pc:sldChg chg="modSp del mod">
        <pc:chgData name="Adam Clark" userId="c60ea259d2e9f9db" providerId="LiveId" clId="{78343A33-8BED-47A1-9E0B-5613D4DB3053}" dt="2023-10-18T01:32:47.401" v="777" actId="2696"/>
        <pc:sldMkLst>
          <pc:docMk/>
          <pc:sldMk cId="2399544166" sldId="299"/>
        </pc:sldMkLst>
        <pc:spChg chg="mod">
          <ac:chgData name="Adam Clark" userId="c60ea259d2e9f9db" providerId="LiveId" clId="{78343A33-8BED-47A1-9E0B-5613D4DB3053}" dt="2023-10-17T22:53:47.328" v="108" actId="20577"/>
          <ac:spMkLst>
            <pc:docMk/>
            <pc:sldMk cId="2399544166" sldId="299"/>
            <ac:spMk id="3" creationId="{23782B3E-B6E4-9B0C-CA85-86A4154B165F}"/>
          </ac:spMkLst>
        </pc:spChg>
        <pc:spChg chg="mod">
          <ac:chgData name="Adam Clark" userId="c60ea259d2e9f9db" providerId="LiveId" clId="{78343A33-8BED-47A1-9E0B-5613D4DB3053}" dt="2023-10-17T22:52:23.473" v="107" actId="20577"/>
          <ac:spMkLst>
            <pc:docMk/>
            <pc:sldMk cId="2399544166" sldId="299"/>
            <ac:spMk id="4" creationId="{FCB6A135-BE1D-A6EC-7E22-1FF9021DF8FF}"/>
          </ac:spMkLst>
        </pc:spChg>
      </pc:sldChg>
      <pc:sldChg chg="delSp modSp mod">
        <pc:chgData name="Adam Clark" userId="c60ea259d2e9f9db" providerId="LiveId" clId="{78343A33-8BED-47A1-9E0B-5613D4DB3053}" dt="2023-10-18T01:44:48.168" v="908" actId="21"/>
        <pc:sldMkLst>
          <pc:docMk/>
          <pc:sldMk cId="3235273851" sldId="300"/>
        </pc:sldMkLst>
        <pc:spChg chg="mod">
          <ac:chgData name="Adam Clark" userId="c60ea259d2e9f9db" providerId="LiveId" clId="{78343A33-8BED-47A1-9E0B-5613D4DB3053}" dt="2023-10-18T01:44:35.753" v="906" actId="20577"/>
          <ac:spMkLst>
            <pc:docMk/>
            <pc:sldMk cId="3235273851" sldId="300"/>
            <ac:spMk id="3" creationId="{99D6C8AB-5516-F1B4-DF34-5E1C89C977E3}"/>
          </ac:spMkLst>
        </pc:spChg>
        <pc:spChg chg="del mod">
          <ac:chgData name="Adam Clark" userId="c60ea259d2e9f9db" providerId="LiveId" clId="{78343A33-8BED-47A1-9E0B-5613D4DB3053}" dt="2023-10-18T01:44:48.168" v="908" actId="21"/>
          <ac:spMkLst>
            <pc:docMk/>
            <pc:sldMk cId="3235273851" sldId="300"/>
            <ac:spMk id="8" creationId="{9F272AA4-F484-51A7-7175-5AD7A8FD425D}"/>
          </ac:spMkLst>
        </pc:spChg>
      </pc:sldChg>
      <pc:sldChg chg="addSp delSp modSp mod modClrScheme chgLayout">
        <pc:chgData name="Adam Clark" userId="c60ea259d2e9f9db" providerId="LiveId" clId="{78343A33-8BED-47A1-9E0B-5613D4DB3053}" dt="2023-10-18T02:35:18.833" v="1446" actId="21"/>
        <pc:sldMkLst>
          <pc:docMk/>
          <pc:sldMk cId="2768150778" sldId="301"/>
        </pc:sldMkLst>
        <pc:spChg chg="add mod ord">
          <ac:chgData name="Adam Clark" userId="c60ea259d2e9f9db" providerId="LiveId" clId="{78343A33-8BED-47A1-9E0B-5613D4DB3053}" dt="2023-10-18T02:07:20.568" v="1133" actId="20577"/>
          <ac:spMkLst>
            <pc:docMk/>
            <pc:sldMk cId="2768150778" sldId="301"/>
            <ac:spMk id="2" creationId="{AB579568-ED78-70F7-42FA-792B8E2A75DA}"/>
          </ac:spMkLst>
        </pc:spChg>
        <pc:spChg chg="del mod ord">
          <ac:chgData name="Adam Clark" userId="c60ea259d2e9f9db" providerId="LiveId" clId="{78343A33-8BED-47A1-9E0B-5613D4DB3053}" dt="2023-10-18T02:07:05.962" v="1117" actId="700"/>
          <ac:spMkLst>
            <pc:docMk/>
            <pc:sldMk cId="2768150778" sldId="301"/>
            <ac:spMk id="3" creationId="{22BEA8DE-04D5-227E-887B-F2D13183D91D}"/>
          </ac:spMkLst>
        </pc:spChg>
        <pc:spChg chg="del mod ord">
          <ac:chgData name="Adam Clark" userId="c60ea259d2e9f9db" providerId="LiveId" clId="{78343A33-8BED-47A1-9E0B-5613D4DB3053}" dt="2023-10-18T02:07:33.630" v="1135" actId="21"/>
          <ac:spMkLst>
            <pc:docMk/>
            <pc:sldMk cId="2768150778" sldId="301"/>
            <ac:spMk id="4" creationId="{F0A4B44E-BD07-38F2-ED89-5255E8A77A68}"/>
          </ac:spMkLst>
        </pc:spChg>
        <pc:spChg chg="mod ord">
          <ac:chgData name="Adam Clark" userId="c60ea259d2e9f9db" providerId="LiveId" clId="{78343A33-8BED-47A1-9E0B-5613D4DB3053}" dt="2023-10-18T02:26:09.299" v="1314" actId="403"/>
          <ac:spMkLst>
            <pc:docMk/>
            <pc:sldMk cId="2768150778" sldId="301"/>
            <ac:spMk id="5" creationId="{7E545D90-2664-DB23-7FC7-BEBD958DD2DE}"/>
          </ac:spMkLst>
        </pc:spChg>
        <pc:spChg chg="del mod ord">
          <ac:chgData name="Adam Clark" userId="c60ea259d2e9f9db" providerId="LiveId" clId="{78343A33-8BED-47A1-9E0B-5613D4DB3053}" dt="2023-10-18T02:07:30.117" v="1134" actId="21"/>
          <ac:spMkLst>
            <pc:docMk/>
            <pc:sldMk cId="2768150778" sldId="301"/>
            <ac:spMk id="6" creationId="{A25CB8C6-F1AD-AA75-E843-0C514D271E65}"/>
          </ac:spMkLst>
        </pc:spChg>
        <pc:spChg chg="del mod ord">
          <ac:chgData name="Adam Clark" userId="c60ea259d2e9f9db" providerId="LiveId" clId="{78343A33-8BED-47A1-9E0B-5613D4DB3053}" dt="2023-10-18T02:35:18.833" v="1446" actId="21"/>
          <ac:spMkLst>
            <pc:docMk/>
            <pc:sldMk cId="2768150778" sldId="301"/>
            <ac:spMk id="7" creationId="{B6680936-9FDE-46BB-0A75-52FFBB8276A1}"/>
          </ac:spMkLst>
        </pc:spChg>
        <pc:spChg chg="add mod">
          <ac:chgData name="Adam Clark" userId="c60ea259d2e9f9db" providerId="LiveId" clId="{78343A33-8BED-47A1-9E0B-5613D4DB3053}" dt="2023-10-18T02:35:18.833" v="1446" actId="21"/>
          <ac:spMkLst>
            <pc:docMk/>
            <pc:sldMk cId="2768150778" sldId="301"/>
            <ac:spMk id="9" creationId="{D9C371FC-581D-60D1-1D65-2BBEDF7A0F33}"/>
          </ac:spMkLst>
        </pc:spChg>
        <pc:spChg chg="del mod ord">
          <ac:chgData name="Adam Clark" userId="c60ea259d2e9f9db" providerId="LiveId" clId="{78343A33-8BED-47A1-9E0B-5613D4DB3053}" dt="2023-10-18T02:07:42.763" v="1137" actId="21"/>
          <ac:spMkLst>
            <pc:docMk/>
            <pc:sldMk cId="2768150778" sldId="301"/>
            <ac:spMk id="39" creationId="{5993DE62-6B3A-0134-DA31-A82B7C9EC426}"/>
          </ac:spMkLst>
        </pc:spChg>
        <pc:spChg chg="del mod ord">
          <ac:chgData name="Adam Clark" userId="c60ea259d2e9f9db" providerId="LiveId" clId="{78343A33-8BED-47A1-9E0B-5613D4DB3053}" dt="2023-10-18T02:07:37.902" v="1136" actId="21"/>
          <ac:spMkLst>
            <pc:docMk/>
            <pc:sldMk cId="2768150778" sldId="301"/>
            <ac:spMk id="40" creationId="{642E18FF-2AE9-A488-C519-657BE7DC1AE9}"/>
          </ac:spMkLst>
        </pc:spChg>
        <pc:picChg chg="mod ord">
          <ac:chgData name="Adam Clark" userId="c60ea259d2e9f9db" providerId="LiveId" clId="{78343A33-8BED-47A1-9E0B-5613D4DB3053}" dt="2023-10-18T02:07:05.962" v="1117" actId="700"/>
          <ac:picMkLst>
            <pc:docMk/>
            <pc:sldMk cId="2768150778" sldId="301"/>
            <ac:picMk id="20" creationId="{2DEE6E45-4D68-51B3-8A83-6600B5B09EEF}"/>
          </ac:picMkLst>
        </pc:picChg>
      </pc:sldChg>
      <pc:sldChg chg="addSp delSp modSp mod">
        <pc:chgData name="Adam Clark" userId="c60ea259d2e9f9db" providerId="LiveId" clId="{78343A33-8BED-47A1-9E0B-5613D4DB3053}" dt="2023-10-18T19:59:45.832" v="1581" actId="6549"/>
        <pc:sldMkLst>
          <pc:docMk/>
          <pc:sldMk cId="706272510" sldId="302"/>
        </pc:sldMkLst>
        <pc:spChg chg="mod">
          <ac:chgData name="Adam Clark" userId="c60ea259d2e9f9db" providerId="LiveId" clId="{78343A33-8BED-47A1-9E0B-5613D4DB3053}" dt="2023-10-18T19:59:45.832" v="1581" actId="6549"/>
          <ac:spMkLst>
            <pc:docMk/>
            <pc:sldMk cId="706272510" sldId="302"/>
            <ac:spMk id="2" creationId="{317A7CBB-EDAA-09CE-4A5C-C53A6284C852}"/>
          </ac:spMkLst>
        </pc:spChg>
        <pc:spChg chg="add mod">
          <ac:chgData name="Adam Clark" userId="c60ea259d2e9f9db" providerId="LiveId" clId="{78343A33-8BED-47A1-9E0B-5613D4DB3053}" dt="2023-10-18T02:26:42.712" v="1332" actId="20577"/>
          <ac:spMkLst>
            <pc:docMk/>
            <pc:sldMk cId="706272510" sldId="302"/>
            <ac:spMk id="4" creationId="{A21424F5-7A0A-E39B-61DC-919906F40C97}"/>
          </ac:spMkLst>
        </pc:spChg>
        <pc:spChg chg="del">
          <ac:chgData name="Adam Clark" userId="c60ea259d2e9f9db" providerId="LiveId" clId="{78343A33-8BED-47A1-9E0B-5613D4DB3053}" dt="2023-10-18T02:26:33.183" v="1315" actId="21"/>
          <ac:spMkLst>
            <pc:docMk/>
            <pc:sldMk cId="706272510" sldId="302"/>
            <ac:spMk id="7" creationId="{C9BCBCE6-550C-C9CD-4CC8-43B843BAEFBF}"/>
          </ac:spMkLst>
        </pc:spChg>
      </pc:sldChg>
      <pc:sldChg chg="del">
        <pc:chgData name="Adam Clark" userId="c60ea259d2e9f9db" providerId="LiveId" clId="{78343A33-8BED-47A1-9E0B-5613D4DB3053}" dt="2023-10-18T02:32:53.143" v="1443" actId="2696"/>
        <pc:sldMkLst>
          <pc:docMk/>
          <pc:sldMk cId="3692166158" sldId="303"/>
        </pc:sldMkLst>
      </pc:sldChg>
      <pc:sldChg chg="delSp modSp mod ord">
        <pc:chgData name="Adam Clark" userId="c60ea259d2e9f9db" providerId="LiveId" clId="{78343A33-8BED-47A1-9E0B-5613D4DB3053}" dt="2023-10-18T01:52:16.897" v="1116" actId="20577"/>
        <pc:sldMkLst>
          <pc:docMk/>
          <pc:sldMk cId="1578486339" sldId="305"/>
        </pc:sldMkLst>
        <pc:spChg chg="mod">
          <ac:chgData name="Adam Clark" userId="c60ea259d2e9f9db" providerId="LiveId" clId="{78343A33-8BED-47A1-9E0B-5613D4DB3053}" dt="2023-10-18T01:52:16.897" v="1116" actId="20577"/>
          <ac:spMkLst>
            <pc:docMk/>
            <pc:sldMk cId="1578486339" sldId="305"/>
            <ac:spMk id="3" creationId="{3BC072D3-FB5F-DC02-A58C-DCF4B14ADF0F}"/>
          </ac:spMkLst>
        </pc:spChg>
        <pc:spChg chg="mod">
          <ac:chgData name="Adam Clark" userId="c60ea259d2e9f9db" providerId="LiveId" clId="{78343A33-8BED-47A1-9E0B-5613D4DB3053}" dt="2023-10-18T01:46:27.102" v="1059" actId="404"/>
          <ac:spMkLst>
            <pc:docMk/>
            <pc:sldMk cId="1578486339" sldId="305"/>
            <ac:spMk id="4" creationId="{2F19E83E-DABB-3B38-3F4C-554017758D0F}"/>
          </ac:spMkLst>
        </pc:spChg>
        <pc:spChg chg="mod">
          <ac:chgData name="Adam Clark" userId="c60ea259d2e9f9db" providerId="LiveId" clId="{78343A33-8BED-47A1-9E0B-5613D4DB3053}" dt="2023-10-18T01:47:28.902" v="1067" actId="20577"/>
          <ac:spMkLst>
            <pc:docMk/>
            <pc:sldMk cId="1578486339" sldId="305"/>
            <ac:spMk id="5" creationId="{5E14A413-0513-598D-8B0D-A7D2796B95A1}"/>
          </ac:spMkLst>
        </pc:spChg>
        <pc:spChg chg="del">
          <ac:chgData name="Adam Clark" userId="c60ea259d2e9f9db" providerId="LiveId" clId="{78343A33-8BED-47A1-9E0B-5613D4DB3053}" dt="2023-10-18T01:47:08.299" v="1064" actId="21"/>
          <ac:spMkLst>
            <pc:docMk/>
            <pc:sldMk cId="1578486339" sldId="305"/>
            <ac:spMk id="17" creationId="{CED170D9-A526-2BAC-C806-5B67059E2EA5}"/>
          </ac:spMkLst>
        </pc:spChg>
        <pc:spChg chg="del">
          <ac:chgData name="Adam Clark" userId="c60ea259d2e9f9db" providerId="LiveId" clId="{78343A33-8BED-47A1-9E0B-5613D4DB3053}" dt="2023-10-18T01:47:03.796" v="1063" actId="21"/>
          <ac:spMkLst>
            <pc:docMk/>
            <pc:sldMk cId="1578486339" sldId="305"/>
            <ac:spMk id="18" creationId="{DF21DF92-01F6-1E57-4DA8-7390DBFFB8D5}"/>
          </ac:spMkLst>
        </pc:spChg>
      </pc:sldChg>
      <pc:sldChg chg="del">
        <pc:chgData name="Adam Clark" userId="c60ea259d2e9f9db" providerId="LiveId" clId="{78343A33-8BED-47A1-9E0B-5613D4DB3053}" dt="2023-10-18T02:32:56.865" v="1444" actId="2696"/>
        <pc:sldMkLst>
          <pc:docMk/>
          <pc:sldMk cId="4192891432" sldId="306"/>
        </pc:sldMkLst>
      </pc:sldChg>
      <pc:sldChg chg="add">
        <pc:chgData name="Adam Clark" userId="c60ea259d2e9f9db" providerId="LiveId" clId="{78343A33-8BED-47A1-9E0B-5613D4DB3053}" dt="2023-10-17T23:21:37.552" v="385" actId="2890"/>
        <pc:sldMkLst>
          <pc:docMk/>
          <pc:sldMk cId="2312216184" sldId="307"/>
        </pc:sldMkLst>
      </pc:sldChg>
      <pc:sldChg chg="addSp delSp modSp add mod ord">
        <pc:chgData name="Adam Clark" userId="c60ea259d2e9f9db" providerId="LiveId" clId="{78343A33-8BED-47A1-9E0B-5613D4DB3053}" dt="2023-10-18T01:09:49.588" v="401" actId="33524"/>
        <pc:sldMkLst>
          <pc:docMk/>
          <pc:sldMk cId="3822311092" sldId="308"/>
        </pc:sldMkLst>
        <pc:spChg chg="add del mod">
          <ac:chgData name="Adam Clark" userId="c60ea259d2e9f9db" providerId="LiveId" clId="{78343A33-8BED-47A1-9E0B-5613D4DB3053}" dt="2023-10-17T23:31:46.008" v="398" actId="931"/>
          <ac:spMkLst>
            <pc:docMk/>
            <pc:sldMk cId="3822311092" sldId="308"/>
            <ac:spMk id="3" creationId="{49EEFE01-32E9-1467-D1BC-E8DFE5E09308}"/>
          </ac:spMkLst>
        </pc:spChg>
        <pc:spChg chg="add mod">
          <ac:chgData name="Adam Clark" userId="c60ea259d2e9f9db" providerId="LiveId" clId="{78343A33-8BED-47A1-9E0B-5613D4DB3053}" dt="2023-10-17T23:31:46.008" v="398" actId="931"/>
          <ac:spMkLst>
            <pc:docMk/>
            <pc:sldMk cId="3822311092" sldId="308"/>
            <ac:spMk id="7" creationId="{5A9D0B33-476F-12FF-4C92-EA5E3701B314}"/>
          </ac:spMkLst>
        </pc:spChg>
        <pc:spChg chg="mod">
          <ac:chgData name="Adam Clark" userId="c60ea259d2e9f9db" providerId="LiveId" clId="{78343A33-8BED-47A1-9E0B-5613D4DB3053}" dt="2023-10-18T01:09:49.588" v="401" actId="33524"/>
          <ac:spMkLst>
            <pc:docMk/>
            <pc:sldMk cId="3822311092" sldId="308"/>
            <ac:spMk id="12" creationId="{F7880F37-2BAB-3B55-8AA5-1DA2CBC96E0C}"/>
          </ac:spMkLst>
        </pc:spChg>
        <pc:spChg chg="del">
          <ac:chgData name="Adam Clark" userId="c60ea259d2e9f9db" providerId="LiveId" clId="{78343A33-8BED-47A1-9E0B-5613D4DB3053}" dt="2023-10-17T23:24:58.081" v="397" actId="21"/>
          <ac:spMkLst>
            <pc:docMk/>
            <pc:sldMk cId="3822311092" sldId="308"/>
            <ac:spMk id="18" creationId="{83980327-286E-BF16-A24E-0E6024BD336F}"/>
          </ac:spMkLst>
        </pc:spChg>
        <pc:picChg chg="add mod">
          <ac:chgData name="Adam Clark" userId="c60ea259d2e9f9db" providerId="LiveId" clId="{78343A33-8BED-47A1-9E0B-5613D4DB3053}" dt="2023-10-17T23:31:46.008" v="398" actId="931"/>
          <ac:picMkLst>
            <pc:docMk/>
            <pc:sldMk cId="3822311092" sldId="308"/>
            <ac:picMk id="6" creationId="{85FFE403-ABC4-211A-3D0F-60779E6AC30D}"/>
          </ac:picMkLst>
        </pc:picChg>
        <pc:picChg chg="del">
          <ac:chgData name="Adam Clark" userId="c60ea259d2e9f9db" providerId="LiveId" clId="{78343A33-8BED-47A1-9E0B-5613D4DB3053}" dt="2023-10-17T23:24:58.081" v="397" actId="21"/>
          <ac:picMkLst>
            <pc:docMk/>
            <pc:sldMk cId="3822311092" sldId="308"/>
            <ac:picMk id="17" creationId="{EDD2A6EA-865B-E316-9F22-3322C36E2C7F}"/>
          </ac:picMkLst>
        </pc:picChg>
      </pc:sldChg>
      <pc:sldChg chg="addSp delSp modSp add mod">
        <pc:chgData name="Adam Clark" userId="c60ea259d2e9f9db" providerId="LiveId" clId="{78343A33-8BED-47A1-9E0B-5613D4DB3053}" dt="2023-10-18T01:12:32.979" v="458" actId="20577"/>
        <pc:sldMkLst>
          <pc:docMk/>
          <pc:sldMk cId="1179434635" sldId="309"/>
        </pc:sldMkLst>
        <pc:spChg chg="add mod">
          <ac:chgData name="Adam Clark" userId="c60ea259d2e9f9db" providerId="LiveId" clId="{78343A33-8BED-47A1-9E0B-5613D4DB3053}" dt="2023-10-18T01:12:32.979" v="458" actId="20577"/>
          <ac:spMkLst>
            <pc:docMk/>
            <pc:sldMk cId="1179434635" sldId="309"/>
            <ac:spMk id="3" creationId="{7EBDB40E-FD7A-B344-0C41-ED0C45A4B34D}"/>
          </ac:spMkLst>
        </pc:spChg>
        <pc:spChg chg="del">
          <ac:chgData name="Adam Clark" userId="c60ea259d2e9f9db" providerId="LiveId" clId="{78343A33-8BED-47A1-9E0B-5613D4DB3053}" dt="2023-10-18T01:10:55.843" v="402" actId="21"/>
          <ac:spMkLst>
            <pc:docMk/>
            <pc:sldMk cId="1179434635" sldId="309"/>
            <ac:spMk id="7" creationId="{5A9D0B33-476F-12FF-4C92-EA5E3701B314}"/>
          </ac:spMkLst>
        </pc:spChg>
        <pc:spChg chg="mod">
          <ac:chgData name="Adam Clark" userId="c60ea259d2e9f9db" providerId="LiveId" clId="{78343A33-8BED-47A1-9E0B-5613D4DB3053}" dt="2023-10-18T01:09:34.626" v="400" actId="33524"/>
          <ac:spMkLst>
            <pc:docMk/>
            <pc:sldMk cId="1179434635" sldId="309"/>
            <ac:spMk id="12" creationId="{F7880F37-2BAB-3B55-8AA5-1DA2CBC96E0C}"/>
          </ac:spMkLst>
        </pc:spChg>
        <pc:picChg chg="del">
          <ac:chgData name="Adam Clark" userId="c60ea259d2e9f9db" providerId="LiveId" clId="{78343A33-8BED-47A1-9E0B-5613D4DB3053}" dt="2023-10-18T01:10:55.843" v="402" actId="21"/>
          <ac:picMkLst>
            <pc:docMk/>
            <pc:sldMk cId="1179434635" sldId="309"/>
            <ac:picMk id="6" creationId="{85FFE403-ABC4-211A-3D0F-60779E6AC30D}"/>
          </ac:picMkLst>
        </pc:picChg>
      </pc:sldChg>
      <pc:sldChg chg="addSp delSp modSp add mod ord">
        <pc:chgData name="Adam Clark" userId="c60ea259d2e9f9db" providerId="LiveId" clId="{78343A33-8BED-47A1-9E0B-5613D4DB3053}" dt="2023-10-18T01:17:31.738" v="547" actId="20577"/>
        <pc:sldMkLst>
          <pc:docMk/>
          <pc:sldMk cId="294654035" sldId="310"/>
        </pc:sldMkLst>
        <pc:spChg chg="add mod">
          <ac:chgData name="Adam Clark" userId="c60ea259d2e9f9db" providerId="LiveId" clId="{78343A33-8BED-47A1-9E0B-5613D4DB3053}" dt="2023-10-18T01:17:24.554" v="545" actId="20577"/>
          <ac:spMkLst>
            <pc:docMk/>
            <pc:sldMk cId="294654035" sldId="310"/>
            <ac:spMk id="3" creationId="{7181F9C3-EC17-8095-3E49-4BC5945E5BFD}"/>
          </ac:spMkLst>
        </pc:spChg>
        <pc:spChg chg="del">
          <ac:chgData name="Adam Clark" userId="c60ea259d2e9f9db" providerId="LiveId" clId="{78343A33-8BED-47A1-9E0B-5613D4DB3053}" dt="2023-10-18T01:14:18.073" v="482" actId="21"/>
          <ac:spMkLst>
            <pc:docMk/>
            <pc:sldMk cId="294654035" sldId="310"/>
            <ac:spMk id="7" creationId="{5A9D0B33-476F-12FF-4C92-EA5E3701B314}"/>
          </ac:spMkLst>
        </pc:spChg>
        <pc:spChg chg="mod">
          <ac:chgData name="Adam Clark" userId="c60ea259d2e9f9db" providerId="LiveId" clId="{78343A33-8BED-47A1-9E0B-5613D4DB3053}" dt="2023-10-18T01:17:31.738" v="547" actId="20577"/>
          <ac:spMkLst>
            <pc:docMk/>
            <pc:sldMk cId="294654035" sldId="310"/>
            <ac:spMk id="12" creationId="{F7880F37-2BAB-3B55-8AA5-1DA2CBC96E0C}"/>
          </ac:spMkLst>
        </pc:spChg>
        <pc:picChg chg="del">
          <ac:chgData name="Adam Clark" userId="c60ea259d2e9f9db" providerId="LiveId" clId="{78343A33-8BED-47A1-9E0B-5613D4DB3053}" dt="2023-10-18T01:14:18.073" v="482" actId="21"/>
          <ac:picMkLst>
            <pc:docMk/>
            <pc:sldMk cId="294654035" sldId="310"/>
            <ac:picMk id="6" creationId="{85FFE403-ABC4-211A-3D0F-60779E6AC30D}"/>
          </ac:picMkLst>
        </pc:picChg>
      </pc:sldChg>
      <pc:sldChg chg="modSp add mod">
        <pc:chgData name="Adam Clark" userId="c60ea259d2e9f9db" providerId="LiveId" clId="{78343A33-8BED-47A1-9E0B-5613D4DB3053}" dt="2023-10-18T01:18:50.874" v="554" actId="5793"/>
        <pc:sldMkLst>
          <pc:docMk/>
          <pc:sldMk cId="3431826447" sldId="311"/>
        </pc:sldMkLst>
        <pc:spChg chg="mod">
          <ac:chgData name="Adam Clark" userId="c60ea259d2e9f9db" providerId="LiveId" clId="{78343A33-8BED-47A1-9E0B-5613D4DB3053}" dt="2023-10-18T01:18:50.874" v="554" actId="5793"/>
          <ac:spMkLst>
            <pc:docMk/>
            <pc:sldMk cId="3431826447" sldId="311"/>
            <ac:spMk id="3" creationId="{7181F9C3-EC17-8095-3E49-4BC5945E5BFD}"/>
          </ac:spMkLst>
        </pc:spChg>
        <pc:spChg chg="mod">
          <ac:chgData name="Adam Clark" userId="c60ea259d2e9f9db" providerId="LiveId" clId="{78343A33-8BED-47A1-9E0B-5613D4DB3053}" dt="2023-10-18T01:17:55.553" v="551" actId="20577"/>
          <ac:spMkLst>
            <pc:docMk/>
            <pc:sldMk cId="3431826447" sldId="311"/>
            <ac:spMk id="12" creationId="{F7880F37-2BAB-3B55-8AA5-1DA2CBC96E0C}"/>
          </ac:spMkLst>
        </pc:spChg>
      </pc:sldChg>
      <pc:sldChg chg="modSp add mod">
        <pc:chgData name="Adam Clark" userId="c60ea259d2e9f9db" providerId="LiveId" clId="{78343A33-8BED-47A1-9E0B-5613D4DB3053}" dt="2023-10-18T01:19:00.256" v="557" actId="5793"/>
        <pc:sldMkLst>
          <pc:docMk/>
          <pc:sldMk cId="52498757" sldId="312"/>
        </pc:sldMkLst>
        <pc:spChg chg="mod">
          <ac:chgData name="Adam Clark" userId="c60ea259d2e9f9db" providerId="LiveId" clId="{78343A33-8BED-47A1-9E0B-5613D4DB3053}" dt="2023-10-18T01:19:00.256" v="557" actId="5793"/>
          <ac:spMkLst>
            <pc:docMk/>
            <pc:sldMk cId="52498757" sldId="312"/>
            <ac:spMk id="3" creationId="{7181F9C3-EC17-8095-3E49-4BC5945E5BFD}"/>
          </ac:spMkLst>
        </pc:spChg>
        <pc:spChg chg="mod">
          <ac:chgData name="Adam Clark" userId="c60ea259d2e9f9db" providerId="LiveId" clId="{78343A33-8BED-47A1-9E0B-5613D4DB3053}" dt="2023-10-18T01:18:10.587" v="553" actId="20577"/>
          <ac:spMkLst>
            <pc:docMk/>
            <pc:sldMk cId="52498757" sldId="312"/>
            <ac:spMk id="12" creationId="{F7880F37-2BAB-3B55-8AA5-1DA2CBC96E0C}"/>
          </ac:spMkLst>
        </pc:spChg>
      </pc:sldChg>
      <pc:sldChg chg="modSp add mod">
        <pc:chgData name="Adam Clark" userId="c60ea259d2e9f9db" providerId="LiveId" clId="{78343A33-8BED-47A1-9E0B-5613D4DB3053}" dt="2023-10-18T01:18:54.135" v="555" actId="5793"/>
        <pc:sldMkLst>
          <pc:docMk/>
          <pc:sldMk cId="2924246390" sldId="313"/>
        </pc:sldMkLst>
        <pc:spChg chg="mod">
          <ac:chgData name="Adam Clark" userId="c60ea259d2e9f9db" providerId="LiveId" clId="{78343A33-8BED-47A1-9E0B-5613D4DB3053}" dt="2023-10-18T01:18:54.135" v="555" actId="5793"/>
          <ac:spMkLst>
            <pc:docMk/>
            <pc:sldMk cId="2924246390" sldId="313"/>
            <ac:spMk id="3" creationId="{7181F9C3-EC17-8095-3E49-4BC5945E5BFD}"/>
          </ac:spMkLst>
        </pc:spChg>
      </pc:sldChg>
      <pc:sldChg chg="modSp add mod">
        <pc:chgData name="Adam Clark" userId="c60ea259d2e9f9db" providerId="LiveId" clId="{78343A33-8BED-47A1-9E0B-5613D4DB3053}" dt="2023-10-18T01:19:07.180" v="559" actId="5793"/>
        <pc:sldMkLst>
          <pc:docMk/>
          <pc:sldMk cId="2017705406" sldId="314"/>
        </pc:sldMkLst>
        <pc:spChg chg="mod">
          <ac:chgData name="Adam Clark" userId="c60ea259d2e9f9db" providerId="LiveId" clId="{78343A33-8BED-47A1-9E0B-5613D4DB3053}" dt="2023-10-18T01:19:07.180" v="559" actId="5793"/>
          <ac:spMkLst>
            <pc:docMk/>
            <pc:sldMk cId="2017705406" sldId="314"/>
            <ac:spMk id="3" creationId="{7181F9C3-EC17-8095-3E49-4BC5945E5BFD}"/>
          </ac:spMkLst>
        </pc:spChg>
      </pc:sldChg>
      <pc:sldChg chg="modSp add mod">
        <pc:chgData name="Adam Clark" userId="c60ea259d2e9f9db" providerId="LiveId" clId="{78343A33-8BED-47A1-9E0B-5613D4DB3053}" dt="2023-10-18T01:20:59.808" v="564" actId="20577"/>
        <pc:sldMkLst>
          <pc:docMk/>
          <pc:sldMk cId="3942468105" sldId="315"/>
        </pc:sldMkLst>
        <pc:spChg chg="mod">
          <ac:chgData name="Adam Clark" userId="c60ea259d2e9f9db" providerId="LiveId" clId="{78343A33-8BED-47A1-9E0B-5613D4DB3053}" dt="2023-10-18T01:19:31.636" v="562"/>
          <ac:spMkLst>
            <pc:docMk/>
            <pc:sldMk cId="3942468105" sldId="315"/>
            <ac:spMk id="3" creationId="{7181F9C3-EC17-8095-3E49-4BC5945E5BFD}"/>
          </ac:spMkLst>
        </pc:spChg>
        <pc:spChg chg="mod">
          <ac:chgData name="Adam Clark" userId="c60ea259d2e9f9db" providerId="LiveId" clId="{78343A33-8BED-47A1-9E0B-5613D4DB3053}" dt="2023-10-18T01:20:59.808" v="564" actId="20577"/>
          <ac:spMkLst>
            <pc:docMk/>
            <pc:sldMk cId="3942468105" sldId="315"/>
            <ac:spMk id="12" creationId="{F7880F37-2BAB-3B55-8AA5-1DA2CBC96E0C}"/>
          </ac:spMkLst>
        </pc:spChg>
      </pc:sldChg>
      <pc:sldChg chg="modSp add mod">
        <pc:chgData name="Adam Clark" userId="c60ea259d2e9f9db" providerId="LiveId" clId="{78343A33-8BED-47A1-9E0B-5613D4DB3053}" dt="2023-10-18T01:21:48.186" v="587" actId="20577"/>
        <pc:sldMkLst>
          <pc:docMk/>
          <pc:sldMk cId="2593565059" sldId="316"/>
        </pc:sldMkLst>
        <pc:spChg chg="mod">
          <ac:chgData name="Adam Clark" userId="c60ea259d2e9f9db" providerId="LiveId" clId="{78343A33-8BED-47A1-9E0B-5613D4DB3053}" dt="2023-10-18T01:21:29.870" v="573" actId="27636"/>
          <ac:spMkLst>
            <pc:docMk/>
            <pc:sldMk cId="2593565059" sldId="316"/>
            <ac:spMk id="3" creationId="{7181F9C3-EC17-8095-3E49-4BC5945E5BFD}"/>
          </ac:spMkLst>
        </pc:spChg>
        <pc:spChg chg="mod">
          <ac:chgData name="Adam Clark" userId="c60ea259d2e9f9db" providerId="LiveId" clId="{78343A33-8BED-47A1-9E0B-5613D4DB3053}" dt="2023-10-18T01:21:48.186" v="587" actId="20577"/>
          <ac:spMkLst>
            <pc:docMk/>
            <pc:sldMk cId="2593565059" sldId="316"/>
            <ac:spMk id="12" creationId="{F7880F37-2BAB-3B55-8AA5-1DA2CBC96E0C}"/>
          </ac:spMkLst>
        </pc:spChg>
      </pc:sldChg>
      <pc:sldChg chg="modSp add mod">
        <pc:chgData name="Adam Clark" userId="c60ea259d2e9f9db" providerId="LiveId" clId="{78343A33-8BED-47A1-9E0B-5613D4DB3053}" dt="2023-10-18T01:22:46.037" v="609" actId="20577"/>
        <pc:sldMkLst>
          <pc:docMk/>
          <pc:sldMk cId="2426269619" sldId="317"/>
        </pc:sldMkLst>
        <pc:spChg chg="mod">
          <ac:chgData name="Adam Clark" userId="c60ea259d2e9f9db" providerId="LiveId" clId="{78343A33-8BED-47A1-9E0B-5613D4DB3053}" dt="2023-10-18T01:22:14.684" v="592" actId="20577"/>
          <ac:spMkLst>
            <pc:docMk/>
            <pc:sldMk cId="2426269619" sldId="317"/>
            <ac:spMk id="3" creationId="{7181F9C3-EC17-8095-3E49-4BC5945E5BFD}"/>
          </ac:spMkLst>
        </pc:spChg>
        <pc:spChg chg="mod">
          <ac:chgData name="Adam Clark" userId="c60ea259d2e9f9db" providerId="LiveId" clId="{78343A33-8BED-47A1-9E0B-5613D4DB3053}" dt="2023-10-18T01:22:46.037" v="609" actId="20577"/>
          <ac:spMkLst>
            <pc:docMk/>
            <pc:sldMk cId="2426269619" sldId="317"/>
            <ac:spMk id="12" creationId="{F7880F37-2BAB-3B55-8AA5-1DA2CBC96E0C}"/>
          </ac:spMkLst>
        </pc:spChg>
      </pc:sldChg>
      <pc:sldChg chg="modSp add mod">
        <pc:chgData name="Adam Clark" userId="c60ea259d2e9f9db" providerId="LiveId" clId="{78343A33-8BED-47A1-9E0B-5613D4DB3053}" dt="2023-10-18T01:23:50.096" v="638" actId="20577"/>
        <pc:sldMkLst>
          <pc:docMk/>
          <pc:sldMk cId="974094509" sldId="318"/>
        </pc:sldMkLst>
        <pc:spChg chg="mod">
          <ac:chgData name="Adam Clark" userId="c60ea259d2e9f9db" providerId="LiveId" clId="{78343A33-8BED-47A1-9E0B-5613D4DB3053}" dt="2023-10-18T01:23:31.266" v="616" actId="20577"/>
          <ac:spMkLst>
            <pc:docMk/>
            <pc:sldMk cId="974094509" sldId="318"/>
            <ac:spMk id="3" creationId="{7181F9C3-EC17-8095-3E49-4BC5945E5BFD}"/>
          </ac:spMkLst>
        </pc:spChg>
        <pc:spChg chg="mod">
          <ac:chgData name="Adam Clark" userId="c60ea259d2e9f9db" providerId="LiveId" clId="{78343A33-8BED-47A1-9E0B-5613D4DB3053}" dt="2023-10-18T01:23:50.096" v="638" actId="20577"/>
          <ac:spMkLst>
            <pc:docMk/>
            <pc:sldMk cId="974094509" sldId="318"/>
            <ac:spMk id="12" creationId="{F7880F37-2BAB-3B55-8AA5-1DA2CBC96E0C}"/>
          </ac:spMkLst>
        </pc:spChg>
      </pc:sldChg>
      <pc:sldChg chg="modSp add del mod">
        <pc:chgData name="Adam Clark" userId="c60ea259d2e9f9db" providerId="LiveId" clId="{78343A33-8BED-47A1-9E0B-5613D4DB3053}" dt="2023-10-18T01:26:33.947" v="732" actId="2696"/>
        <pc:sldMkLst>
          <pc:docMk/>
          <pc:sldMk cId="3536193260" sldId="319"/>
        </pc:sldMkLst>
        <pc:spChg chg="mod">
          <ac:chgData name="Adam Clark" userId="c60ea259d2e9f9db" providerId="LiveId" clId="{78343A33-8BED-47A1-9E0B-5613D4DB3053}" dt="2023-10-18T01:26:15.553" v="729" actId="20577"/>
          <ac:spMkLst>
            <pc:docMk/>
            <pc:sldMk cId="3536193260" sldId="319"/>
            <ac:spMk id="3" creationId="{7181F9C3-EC17-8095-3E49-4BC5945E5BFD}"/>
          </ac:spMkLst>
        </pc:spChg>
        <pc:spChg chg="mod">
          <ac:chgData name="Adam Clark" userId="c60ea259d2e9f9db" providerId="LiveId" clId="{78343A33-8BED-47A1-9E0B-5613D4DB3053}" dt="2023-10-18T01:26:19.467" v="730" actId="20577"/>
          <ac:spMkLst>
            <pc:docMk/>
            <pc:sldMk cId="3536193260" sldId="319"/>
            <ac:spMk id="12" creationId="{F7880F37-2BAB-3B55-8AA5-1DA2CBC96E0C}"/>
          </ac:spMkLst>
        </pc:spChg>
      </pc:sldChg>
      <pc:sldChg chg="modSp add del mod">
        <pc:chgData name="Adam Clark" userId="c60ea259d2e9f9db" providerId="LiveId" clId="{78343A33-8BED-47A1-9E0B-5613D4DB3053}" dt="2023-10-18T01:28:04.272" v="761" actId="2696"/>
        <pc:sldMkLst>
          <pc:docMk/>
          <pc:sldMk cId="1546962927" sldId="320"/>
        </pc:sldMkLst>
        <pc:spChg chg="mod">
          <ac:chgData name="Adam Clark" userId="c60ea259d2e9f9db" providerId="LiveId" clId="{78343A33-8BED-47A1-9E0B-5613D4DB3053}" dt="2023-10-18T01:27:16.266" v="739" actId="20577"/>
          <ac:spMkLst>
            <pc:docMk/>
            <pc:sldMk cId="1546962927" sldId="320"/>
            <ac:spMk id="3" creationId="{7181F9C3-EC17-8095-3E49-4BC5945E5BFD}"/>
          </ac:spMkLst>
        </pc:spChg>
      </pc:sldChg>
      <pc:sldChg chg="modSp add mod">
        <pc:chgData name="Adam Clark" userId="c60ea259d2e9f9db" providerId="LiveId" clId="{78343A33-8BED-47A1-9E0B-5613D4DB3053}" dt="2023-10-18T01:28:32.382" v="770" actId="20577"/>
        <pc:sldMkLst>
          <pc:docMk/>
          <pc:sldMk cId="795842872" sldId="321"/>
        </pc:sldMkLst>
        <pc:spChg chg="mod">
          <ac:chgData name="Adam Clark" userId="c60ea259d2e9f9db" providerId="LiveId" clId="{78343A33-8BED-47A1-9E0B-5613D4DB3053}" dt="2023-10-18T01:28:11.421" v="763" actId="20577"/>
          <ac:spMkLst>
            <pc:docMk/>
            <pc:sldMk cId="795842872" sldId="321"/>
            <ac:spMk id="3" creationId="{7181F9C3-EC17-8095-3E49-4BC5945E5BFD}"/>
          </ac:spMkLst>
        </pc:spChg>
        <pc:spChg chg="mod">
          <ac:chgData name="Adam Clark" userId="c60ea259d2e9f9db" providerId="LiveId" clId="{78343A33-8BED-47A1-9E0B-5613D4DB3053}" dt="2023-10-18T01:28:32.382" v="770" actId="20577"/>
          <ac:spMkLst>
            <pc:docMk/>
            <pc:sldMk cId="795842872" sldId="321"/>
            <ac:spMk id="12" creationId="{F7880F37-2BAB-3B55-8AA5-1DA2CBC96E0C}"/>
          </ac:spMkLst>
        </pc:spChg>
      </pc:sldChg>
      <pc:sldChg chg="modSp add mod">
        <pc:chgData name="Adam Clark" userId="c60ea259d2e9f9db" providerId="LiveId" clId="{78343A33-8BED-47A1-9E0B-5613D4DB3053}" dt="2023-10-18T01:26:46.163" v="734" actId="20577"/>
        <pc:sldMkLst>
          <pc:docMk/>
          <pc:sldMk cId="3774304620" sldId="322"/>
        </pc:sldMkLst>
        <pc:spChg chg="mod">
          <ac:chgData name="Adam Clark" userId="c60ea259d2e9f9db" providerId="LiveId" clId="{78343A33-8BED-47A1-9E0B-5613D4DB3053}" dt="2023-10-18T01:26:43.527" v="733" actId="20577"/>
          <ac:spMkLst>
            <pc:docMk/>
            <pc:sldMk cId="3774304620" sldId="322"/>
            <ac:spMk id="3" creationId="{7181F9C3-EC17-8095-3E49-4BC5945E5BFD}"/>
          </ac:spMkLst>
        </pc:spChg>
        <pc:spChg chg="mod">
          <ac:chgData name="Adam Clark" userId="c60ea259d2e9f9db" providerId="LiveId" clId="{78343A33-8BED-47A1-9E0B-5613D4DB3053}" dt="2023-10-18T01:26:46.163" v="734" actId="20577"/>
          <ac:spMkLst>
            <pc:docMk/>
            <pc:sldMk cId="3774304620" sldId="322"/>
            <ac:spMk id="12" creationId="{F7880F37-2BAB-3B55-8AA5-1DA2CBC96E0C}"/>
          </ac:spMkLst>
        </pc:spChg>
      </pc:sldChg>
      <pc:sldChg chg="add">
        <pc:chgData name="Adam Clark" userId="c60ea259d2e9f9db" providerId="LiveId" clId="{78343A33-8BED-47A1-9E0B-5613D4DB3053}" dt="2023-10-18T01:26:23.753" v="731" actId="2890"/>
        <pc:sldMkLst>
          <pc:docMk/>
          <pc:sldMk cId="2009776587" sldId="323"/>
        </pc:sldMkLst>
      </pc:sldChg>
      <pc:sldChg chg="add del">
        <pc:chgData name="Adam Clark" userId="c60ea259d2e9f9db" providerId="LiveId" clId="{78343A33-8BED-47A1-9E0B-5613D4DB3053}" dt="2023-10-18T01:27:20.840" v="740" actId="2696"/>
        <pc:sldMkLst>
          <pc:docMk/>
          <pc:sldMk cId="289677844" sldId="324"/>
        </pc:sldMkLst>
      </pc:sldChg>
      <pc:sldChg chg="modSp add mod">
        <pc:chgData name="Adam Clark" userId="c60ea259d2e9f9db" providerId="LiveId" clId="{78343A33-8BED-47A1-9E0B-5613D4DB3053}" dt="2023-10-18T01:28:45.250" v="775" actId="20577"/>
        <pc:sldMkLst>
          <pc:docMk/>
          <pc:sldMk cId="3428308175" sldId="324"/>
        </pc:sldMkLst>
        <pc:spChg chg="mod">
          <ac:chgData name="Adam Clark" userId="c60ea259d2e9f9db" providerId="LiveId" clId="{78343A33-8BED-47A1-9E0B-5613D4DB3053}" dt="2023-10-18T01:28:45.250" v="775" actId="20577"/>
          <ac:spMkLst>
            <pc:docMk/>
            <pc:sldMk cId="3428308175" sldId="324"/>
            <ac:spMk id="12" creationId="{F7880F37-2BAB-3B55-8AA5-1DA2CBC96E0C}"/>
          </ac:spMkLst>
        </pc:spChg>
      </pc:sldChg>
      <pc:sldChg chg="modSp add mod ord">
        <pc:chgData name="Adam Clark" userId="c60ea259d2e9f9db" providerId="LiveId" clId="{78343A33-8BED-47A1-9E0B-5613D4DB3053}" dt="2023-10-18T01:52:04.542" v="1115" actId="20577"/>
        <pc:sldMkLst>
          <pc:docMk/>
          <pc:sldMk cId="3254844681" sldId="325"/>
        </pc:sldMkLst>
        <pc:spChg chg="mod">
          <ac:chgData name="Adam Clark" userId="c60ea259d2e9f9db" providerId="LiveId" clId="{78343A33-8BED-47A1-9E0B-5613D4DB3053}" dt="2023-10-18T01:52:04.542" v="1115" actId="20577"/>
          <ac:spMkLst>
            <pc:docMk/>
            <pc:sldMk cId="3254844681" sldId="325"/>
            <ac:spMk id="5" creationId="{5E14A413-0513-598D-8B0D-A7D2796B95A1}"/>
          </ac:spMkLst>
        </pc:spChg>
      </pc:sldChg>
      <pc:sldChg chg="add">
        <pc:chgData name="Adam Clark" userId="c60ea259d2e9f9db" providerId="LiveId" clId="{78343A33-8BED-47A1-9E0B-5613D4DB3053}" dt="2023-10-18T01:51:52.338" v="1111" actId="2890"/>
        <pc:sldMkLst>
          <pc:docMk/>
          <pc:sldMk cId="1743762830" sldId="326"/>
        </pc:sldMkLst>
      </pc:sldChg>
      <pc:sldChg chg="modSp add mod">
        <pc:chgData name="Adam Clark" userId="c60ea259d2e9f9db" providerId="LiveId" clId="{78343A33-8BED-47A1-9E0B-5613D4DB3053}" dt="2023-10-18T02:30:39.878" v="1442" actId="1076"/>
        <pc:sldMkLst>
          <pc:docMk/>
          <pc:sldMk cId="554704177" sldId="327"/>
        </pc:sldMkLst>
        <pc:spChg chg="mod">
          <ac:chgData name="Adam Clark" userId="c60ea259d2e9f9db" providerId="LiveId" clId="{78343A33-8BED-47A1-9E0B-5613D4DB3053}" dt="2023-10-18T02:30:30.796" v="1441" actId="1076"/>
          <ac:spMkLst>
            <pc:docMk/>
            <pc:sldMk cId="554704177" sldId="327"/>
            <ac:spMk id="2" creationId="{317A7CBB-EDAA-09CE-4A5C-C53A6284C852}"/>
          </ac:spMkLst>
        </pc:spChg>
        <pc:spChg chg="mod">
          <ac:chgData name="Adam Clark" userId="c60ea259d2e9f9db" providerId="LiveId" clId="{78343A33-8BED-47A1-9E0B-5613D4DB3053}" dt="2023-10-18T02:30:39.878" v="1442" actId="1076"/>
          <ac:spMkLst>
            <pc:docMk/>
            <pc:sldMk cId="554704177" sldId="327"/>
            <ac:spMk id="9" creationId="{8AD5136B-8400-9CD8-FF91-462F36E32965}"/>
          </ac:spMkLst>
        </pc:spChg>
      </pc:sldChg>
      <pc:sldChg chg="modSp add mod">
        <pc:chgData name="Adam Clark" userId="c60ea259d2e9f9db" providerId="LiveId" clId="{78343A33-8BED-47A1-9E0B-5613D4DB3053}" dt="2023-10-18T02:41:53.191" v="1497" actId="20577"/>
        <pc:sldMkLst>
          <pc:docMk/>
          <pc:sldMk cId="2695183628" sldId="328"/>
        </pc:sldMkLst>
        <pc:spChg chg="mod">
          <ac:chgData name="Adam Clark" userId="c60ea259d2e9f9db" providerId="LiveId" clId="{78343A33-8BED-47A1-9E0B-5613D4DB3053}" dt="2023-10-18T02:35:26.198" v="1447" actId="20577"/>
          <ac:spMkLst>
            <pc:docMk/>
            <pc:sldMk cId="2695183628" sldId="328"/>
            <ac:spMk id="5" creationId="{7E545D90-2664-DB23-7FC7-BEBD958DD2DE}"/>
          </ac:spMkLst>
        </pc:spChg>
        <pc:spChg chg="mod">
          <ac:chgData name="Adam Clark" userId="c60ea259d2e9f9db" providerId="LiveId" clId="{78343A33-8BED-47A1-9E0B-5613D4DB3053}" dt="2023-10-18T02:41:53.191" v="1497" actId="20577"/>
          <ac:spMkLst>
            <pc:docMk/>
            <pc:sldMk cId="2695183628" sldId="328"/>
            <ac:spMk id="7" creationId="{B6680936-9FDE-46BB-0A75-52FFBB8276A1}"/>
          </ac:spMkLst>
        </pc:spChg>
      </pc:sldChg>
      <pc:sldChg chg="modSp add mod">
        <pc:chgData name="Adam Clark" userId="c60ea259d2e9f9db" providerId="LiveId" clId="{78343A33-8BED-47A1-9E0B-5613D4DB3053}" dt="2023-10-18T02:44:03.559" v="1579" actId="20577"/>
        <pc:sldMkLst>
          <pc:docMk/>
          <pc:sldMk cId="3434252704" sldId="329"/>
        </pc:sldMkLst>
        <pc:spChg chg="mod">
          <ac:chgData name="Adam Clark" userId="c60ea259d2e9f9db" providerId="LiveId" clId="{78343A33-8BED-47A1-9E0B-5613D4DB3053}" dt="2023-10-18T02:44:03.559" v="1579" actId="20577"/>
          <ac:spMkLst>
            <pc:docMk/>
            <pc:sldMk cId="3434252704" sldId="329"/>
            <ac:spMk id="7" creationId="{B6680936-9FDE-46BB-0A75-52FFBB8276A1}"/>
          </ac:spMkLst>
        </pc:spChg>
      </pc:sldChg>
      <pc:sldChg chg="addSp delSp modSp new mod modClrScheme chgLayout">
        <pc:chgData name="Adam Clark" userId="c60ea259d2e9f9db" providerId="LiveId" clId="{78343A33-8BED-47A1-9E0B-5613D4DB3053}" dt="2023-10-18T20:22:21.493" v="1794" actId="1076"/>
        <pc:sldMkLst>
          <pc:docMk/>
          <pc:sldMk cId="2343722748" sldId="330"/>
        </pc:sldMkLst>
        <pc:spChg chg="del mod ord">
          <ac:chgData name="Adam Clark" userId="c60ea259d2e9f9db" providerId="LiveId" clId="{78343A33-8BED-47A1-9E0B-5613D4DB3053}" dt="2023-10-18T20:12:28.135" v="1583" actId="700"/>
          <ac:spMkLst>
            <pc:docMk/>
            <pc:sldMk cId="2343722748" sldId="330"/>
            <ac:spMk id="2" creationId="{25C0F69C-11AF-7B23-AA77-83DCCC09BDA4}"/>
          </ac:spMkLst>
        </pc:spChg>
        <pc:spChg chg="del mod ord">
          <ac:chgData name="Adam Clark" userId="c60ea259d2e9f9db" providerId="LiveId" clId="{78343A33-8BED-47A1-9E0B-5613D4DB3053}" dt="2023-10-18T20:12:28.135" v="1583" actId="700"/>
          <ac:spMkLst>
            <pc:docMk/>
            <pc:sldMk cId="2343722748" sldId="330"/>
            <ac:spMk id="3" creationId="{42C415BD-D8A0-40C0-62AE-268ADDAE1516}"/>
          </ac:spMkLst>
        </pc:spChg>
        <pc:spChg chg="add mod ord">
          <ac:chgData name="Adam Clark" userId="c60ea259d2e9f9db" providerId="LiveId" clId="{78343A33-8BED-47A1-9E0B-5613D4DB3053}" dt="2023-10-18T20:13:32.164" v="1614" actId="14100"/>
          <ac:spMkLst>
            <pc:docMk/>
            <pc:sldMk cId="2343722748" sldId="330"/>
            <ac:spMk id="4" creationId="{095F5828-E4F3-5B89-E370-F69E34A72CB2}"/>
          </ac:spMkLst>
        </pc:spChg>
        <pc:spChg chg="add mod ord">
          <ac:chgData name="Adam Clark" userId="c60ea259d2e9f9db" providerId="LiveId" clId="{78343A33-8BED-47A1-9E0B-5613D4DB3053}" dt="2023-10-18T20:17:27.135" v="1789"/>
          <ac:spMkLst>
            <pc:docMk/>
            <pc:sldMk cId="2343722748" sldId="330"/>
            <ac:spMk id="5" creationId="{8320BE5C-EE17-E863-E29C-2DFD58FA7761}"/>
          </ac:spMkLst>
        </pc:spChg>
        <pc:spChg chg="add mod ord">
          <ac:chgData name="Adam Clark" userId="c60ea259d2e9f9db" providerId="LiveId" clId="{78343A33-8BED-47A1-9E0B-5613D4DB3053}" dt="2023-10-18T20:12:28.135" v="1583" actId="700"/>
          <ac:spMkLst>
            <pc:docMk/>
            <pc:sldMk cId="2343722748" sldId="330"/>
            <ac:spMk id="6" creationId="{7DDD68EB-548A-EFB5-D844-E041DCE5A0AA}"/>
          </ac:spMkLst>
        </pc:spChg>
        <pc:picChg chg="add mod">
          <ac:chgData name="Adam Clark" userId="c60ea259d2e9f9db" providerId="LiveId" clId="{78343A33-8BED-47A1-9E0B-5613D4DB3053}" dt="2023-10-18T20:22:21.493" v="1794" actId="1076"/>
          <ac:picMkLst>
            <pc:docMk/>
            <pc:sldMk cId="2343722748" sldId="330"/>
            <ac:picMk id="8" creationId="{D8FCDB1F-D3B8-CAE8-7AB5-9499F6485350}"/>
          </ac:picMkLst>
        </pc:picChg>
      </pc:sldChg>
      <pc:sldChg chg="delSp modSp new mod">
        <pc:chgData name="Adam Clark" userId="c60ea259d2e9f9db" providerId="LiveId" clId="{78343A33-8BED-47A1-9E0B-5613D4DB3053}" dt="2023-10-18T22:11:24.047" v="2317"/>
        <pc:sldMkLst>
          <pc:docMk/>
          <pc:sldMk cId="3977808637" sldId="331"/>
        </pc:sldMkLst>
        <pc:spChg chg="mod">
          <ac:chgData name="Adam Clark" userId="c60ea259d2e9f9db" providerId="LiveId" clId="{78343A33-8BED-47A1-9E0B-5613D4DB3053}" dt="2023-10-18T20:23:24.325" v="1827" actId="313"/>
          <ac:spMkLst>
            <pc:docMk/>
            <pc:sldMk cId="3977808637" sldId="331"/>
            <ac:spMk id="2" creationId="{8200C054-A22A-FE19-AF53-3904BC1646B5}"/>
          </ac:spMkLst>
        </pc:spChg>
        <pc:spChg chg="mod">
          <ac:chgData name="Adam Clark" userId="c60ea259d2e9f9db" providerId="LiveId" clId="{78343A33-8BED-47A1-9E0B-5613D4DB3053}" dt="2023-10-18T22:11:24.047" v="2317"/>
          <ac:spMkLst>
            <pc:docMk/>
            <pc:sldMk cId="3977808637" sldId="331"/>
            <ac:spMk id="3" creationId="{F62B0C01-0C3F-B3EF-016A-AA7929469282}"/>
          </ac:spMkLst>
        </pc:spChg>
        <pc:spChg chg="del">
          <ac:chgData name="Adam Clark" userId="c60ea259d2e9f9db" providerId="LiveId" clId="{78343A33-8BED-47A1-9E0B-5613D4DB3053}" dt="2023-10-18T20:37:49.512" v="2069" actId="21"/>
          <ac:spMkLst>
            <pc:docMk/>
            <pc:sldMk cId="3977808637" sldId="331"/>
            <ac:spMk id="5" creationId="{3B1C1D92-80C8-457D-C651-F5203075993D}"/>
          </ac:spMkLst>
        </pc:spChg>
        <pc:spChg chg="del">
          <ac:chgData name="Adam Clark" userId="c60ea259d2e9f9db" providerId="LiveId" clId="{78343A33-8BED-47A1-9E0B-5613D4DB3053}" dt="2023-10-18T20:37:43.934" v="2068" actId="21"/>
          <ac:spMkLst>
            <pc:docMk/>
            <pc:sldMk cId="3977808637" sldId="331"/>
            <ac:spMk id="6" creationId="{B2F205DC-E8A3-C8FC-4F56-21C6C521B5C0}"/>
          </ac:spMkLst>
        </pc:spChg>
      </pc:sldChg>
      <pc:sldChg chg="modSp add mod">
        <pc:chgData name="Adam Clark" userId="c60ea259d2e9f9db" providerId="LiveId" clId="{78343A33-8BED-47A1-9E0B-5613D4DB3053}" dt="2023-10-18T22:14:32.730" v="2338"/>
        <pc:sldMkLst>
          <pc:docMk/>
          <pc:sldMk cId="1435046885" sldId="332"/>
        </pc:sldMkLst>
        <pc:spChg chg="mod">
          <ac:chgData name="Adam Clark" userId="c60ea259d2e9f9db" providerId="LiveId" clId="{78343A33-8BED-47A1-9E0B-5613D4DB3053}" dt="2023-10-18T22:14:32.730" v="2338"/>
          <ac:spMkLst>
            <pc:docMk/>
            <pc:sldMk cId="1435046885" sldId="332"/>
            <ac:spMk id="3" creationId="{F62B0C01-0C3F-B3EF-016A-AA7929469282}"/>
          </ac:spMkLst>
        </pc:spChg>
      </pc:sldChg>
      <pc:sldChg chg="modSp add mod">
        <pc:chgData name="Adam Clark" userId="c60ea259d2e9f9db" providerId="LiveId" clId="{78343A33-8BED-47A1-9E0B-5613D4DB3053}" dt="2023-10-18T22:17:28.931" v="2419" actId="20577"/>
        <pc:sldMkLst>
          <pc:docMk/>
          <pc:sldMk cId="673319993" sldId="333"/>
        </pc:sldMkLst>
        <pc:spChg chg="mod">
          <ac:chgData name="Adam Clark" userId="c60ea259d2e9f9db" providerId="LiveId" clId="{78343A33-8BED-47A1-9E0B-5613D4DB3053}" dt="2023-10-18T22:17:28.931" v="2419" actId="20577"/>
          <ac:spMkLst>
            <pc:docMk/>
            <pc:sldMk cId="673319993" sldId="333"/>
            <ac:spMk id="3" creationId="{F62B0C01-0C3F-B3EF-016A-AA7929469282}"/>
          </ac:spMkLst>
        </pc:spChg>
      </pc:sldChg>
      <pc:sldChg chg="modSp add mod">
        <pc:chgData name="Adam Clark" userId="c60ea259d2e9f9db" providerId="LiveId" clId="{78343A33-8BED-47A1-9E0B-5613D4DB3053}" dt="2023-10-18T22:20:15.670" v="2495" actId="20577"/>
        <pc:sldMkLst>
          <pc:docMk/>
          <pc:sldMk cId="600296522" sldId="334"/>
        </pc:sldMkLst>
        <pc:spChg chg="mod">
          <ac:chgData name="Adam Clark" userId="c60ea259d2e9f9db" providerId="LiveId" clId="{78343A33-8BED-47A1-9E0B-5613D4DB3053}" dt="2023-10-18T22:20:15.670" v="2495" actId="20577"/>
          <ac:spMkLst>
            <pc:docMk/>
            <pc:sldMk cId="600296522" sldId="334"/>
            <ac:spMk id="3" creationId="{F62B0C01-0C3F-B3EF-016A-AA7929469282}"/>
          </ac:spMkLst>
        </pc:spChg>
      </pc:sldChg>
      <pc:sldChg chg="delSp modSp new mod modClrScheme chgLayout">
        <pc:chgData name="Adam Clark" userId="c60ea259d2e9f9db" providerId="LiveId" clId="{78343A33-8BED-47A1-9E0B-5613D4DB3053}" dt="2023-10-18T22:22:27.792" v="2497" actId="700"/>
        <pc:sldMkLst>
          <pc:docMk/>
          <pc:sldMk cId="3342059648" sldId="335"/>
        </pc:sldMkLst>
        <pc:spChg chg="del">
          <ac:chgData name="Adam Clark" userId="c60ea259d2e9f9db" providerId="LiveId" clId="{78343A33-8BED-47A1-9E0B-5613D4DB3053}" dt="2023-10-18T22:22:27.792" v="2497" actId="700"/>
          <ac:spMkLst>
            <pc:docMk/>
            <pc:sldMk cId="3342059648" sldId="335"/>
            <ac:spMk id="2" creationId="{4B1AF8AB-977B-12E9-5A37-756AEE8DBD47}"/>
          </ac:spMkLst>
        </pc:spChg>
        <pc:spChg chg="del">
          <ac:chgData name="Adam Clark" userId="c60ea259d2e9f9db" providerId="LiveId" clId="{78343A33-8BED-47A1-9E0B-5613D4DB3053}" dt="2023-10-18T22:22:27.792" v="2497" actId="700"/>
          <ac:spMkLst>
            <pc:docMk/>
            <pc:sldMk cId="3342059648" sldId="335"/>
            <ac:spMk id="3" creationId="{81017DE6-4A00-F5F1-6875-E7C265054E3E}"/>
          </ac:spMkLst>
        </pc:spChg>
        <pc:spChg chg="del">
          <ac:chgData name="Adam Clark" userId="c60ea259d2e9f9db" providerId="LiveId" clId="{78343A33-8BED-47A1-9E0B-5613D4DB3053}" dt="2023-10-18T22:22:27.792" v="2497" actId="700"/>
          <ac:spMkLst>
            <pc:docMk/>
            <pc:sldMk cId="3342059648" sldId="335"/>
            <ac:spMk id="4" creationId="{CE018948-4963-55D3-3A5C-3BAFFE113C54}"/>
          </ac:spMkLst>
        </pc:spChg>
        <pc:spChg chg="mod ord">
          <ac:chgData name="Adam Clark" userId="c60ea259d2e9f9db" providerId="LiveId" clId="{78343A33-8BED-47A1-9E0B-5613D4DB3053}" dt="2023-10-18T22:22:27.792" v="2497" actId="700"/>
          <ac:spMkLst>
            <pc:docMk/>
            <pc:sldMk cId="3342059648" sldId="335"/>
            <ac:spMk id="5" creationId="{6072E571-FA7C-4CE0-8DB8-013A075FF82D}"/>
          </ac:spMkLst>
        </pc:spChg>
        <pc:spChg chg="mod ord">
          <ac:chgData name="Adam Clark" userId="c60ea259d2e9f9db" providerId="LiveId" clId="{78343A33-8BED-47A1-9E0B-5613D4DB3053}" dt="2023-10-18T22:22:27.792" v="2497" actId="700"/>
          <ac:spMkLst>
            <pc:docMk/>
            <pc:sldMk cId="3342059648" sldId="335"/>
            <ac:spMk id="6" creationId="{17ED2C8F-ECAF-C6D6-231C-FA8F9F9D7AF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10/16/2023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10/16/2023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F2AB60-3F8C-B205-0E32-B5E61218EA68}"/>
              </a:ext>
            </a:extLst>
          </p:cNvPr>
          <p:cNvSpPr>
            <a:spLocks noGrp="1"/>
          </p:cNvSpPr>
          <p:nvPr>
            <p:ph type="pic" sz="quarter" idx="13"/>
          </p:nvPr>
        </p:nvSpPr>
        <p:spPr>
          <a:xfrm>
            <a:off x="-1" y="0"/>
            <a:ext cx="12188825" cy="6858000"/>
          </a:xfrm>
          <a:custGeom>
            <a:avLst/>
            <a:gdLst>
              <a:gd name="connsiteX0" fmla="*/ 0 w 12188825"/>
              <a:gd name="connsiteY0" fmla="*/ 0 h 6858000"/>
              <a:gd name="connsiteX1" fmla="*/ 6080697 w 12188825"/>
              <a:gd name="connsiteY1" fmla="*/ 0 h 6858000"/>
              <a:gd name="connsiteX2" fmla="*/ 6080697 w 12188825"/>
              <a:gd name="connsiteY2" fmla="*/ 2898648 h 6858000"/>
              <a:gd name="connsiteX3" fmla="*/ 6108129 w 12188825"/>
              <a:gd name="connsiteY3" fmla="*/ 2898648 h 6858000"/>
              <a:gd name="connsiteX4" fmla="*/ 6108129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6080697" y="0"/>
                </a:lnTo>
                <a:lnTo>
                  <a:pt x="6080697" y="2898648"/>
                </a:lnTo>
                <a:lnTo>
                  <a:pt x="6108129" y="2898648"/>
                </a:lnTo>
                <a:lnTo>
                  <a:pt x="6108129"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2743200"/>
            <a:ext cx="11356848" cy="1627632"/>
          </a:xfrm>
        </p:spPr>
        <p:txBody>
          <a:bodyPr anchor="b">
            <a:noAutofit/>
          </a:bodyPr>
          <a:lstStyle>
            <a:lvl1pPr algn="ctr">
              <a:lnSpc>
                <a:spcPct val="90000"/>
              </a:lnSpc>
              <a:defRPr sz="6600" b="0" cap="none" baseline="0">
                <a:solidFill>
                  <a:schemeClr val="accent2">
                    <a:lumMod val="20000"/>
                    <a:lumOff val="80000"/>
                  </a:schemeClr>
                </a:solidFill>
              </a:defRPr>
            </a:lvl1pPr>
          </a:lstStyle>
          <a:p>
            <a:r>
              <a:rPr lang="en-US" dirty="0"/>
              <a:t>CLICK T O EDIT MASTER TITLE STYLE</a:t>
            </a:r>
          </a:p>
        </p:txBody>
      </p:sp>
      <p:sp>
        <p:nvSpPr>
          <p:cNvPr id="3" name="Text Placeholder 2"/>
          <p:cNvSpPr>
            <a:spLocks noGrp="1"/>
          </p:cNvSpPr>
          <p:nvPr>
            <p:ph type="body" idx="1"/>
          </p:nvPr>
        </p:nvSpPr>
        <p:spPr>
          <a:xfrm>
            <a:off x="1380680" y="49011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C2E24B88-F571-25BB-4513-3A17217DC2E5}"/>
              </a:ext>
            </a:extLst>
          </p:cNvPr>
          <p:cNvSpPr/>
          <p:nvPr userDrawn="1"/>
        </p:nvSpPr>
        <p:spPr>
          <a:xfrm rot="5400000">
            <a:off x="4645088" y="1435608"/>
            <a:ext cx="28986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39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717409" y="0"/>
            <a:ext cx="4471416" cy="6858000"/>
          </a:xfrm>
          <a:solidFill>
            <a:schemeClr val="accent1"/>
          </a:solidFill>
        </p:spPr>
        <p:txBody>
          <a:bodyPr anchor="t">
            <a:noAutofit/>
          </a:bodyPr>
          <a:lstStyle>
            <a:lvl1pPr marL="0" indent="0" algn="ctr">
              <a:buNone/>
              <a:defRPr>
                <a:solidFill>
                  <a:schemeClr val="accent2">
                    <a:lumMod val="20000"/>
                    <a:lumOff val="80000"/>
                  </a:schemeClr>
                </a:solidFill>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noAutofit/>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noAutofit/>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3172968"/>
            <a:ext cx="5102352" cy="202996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noAutofit/>
          </a:bodyPr>
          <a:lstStyle/>
          <a:p>
            <a:r>
              <a:rPr lang="en-US"/>
              <a:t>Click to edit Master title style</a:t>
            </a:r>
          </a:p>
        </p:txBody>
      </p:sp>
      <p:cxnSp>
        <p:nvCxnSpPr>
          <p:cNvPr id="2" name="Straight Connector 1">
            <a:extLst>
              <a:ext uri="{FF2B5EF4-FFF2-40B4-BE49-F238E27FC236}">
                <a16:creationId xmlns:a16="http://schemas.microsoft.com/office/drawing/2014/main" id="{20058072-A976-BB1B-E73B-039CA4102FD7}"/>
              </a:ext>
            </a:extLst>
          </p:cNvPr>
          <p:cNvCxnSpPr>
            <a:cxnSpLocks/>
          </p:cNvCxnSpPr>
          <p:nvPr userDrawn="1"/>
        </p:nvCxnSpPr>
        <p:spPr>
          <a:xfrm flipH="1">
            <a:off x="0" y="2667000"/>
            <a:ext cx="7722689"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8">
            <a:extLst>
              <a:ext uri="{FF2B5EF4-FFF2-40B4-BE49-F238E27FC236}">
                <a16:creationId xmlns:a16="http://schemas.microsoft.com/office/drawing/2014/main" id="{A65D0A25-C9DB-7306-466C-DFD2401F85D4}"/>
              </a:ext>
            </a:extLst>
          </p:cNvPr>
          <p:cNvSpPr>
            <a:spLocks noGrp="1"/>
          </p:cNvSpPr>
          <p:nvPr>
            <p:ph sz="quarter" idx="15"/>
          </p:nvPr>
        </p:nvSpPr>
        <p:spPr>
          <a:xfrm>
            <a:off x="8202168" y="3172968"/>
            <a:ext cx="3255264" cy="2688336"/>
          </a:xfrm>
        </p:spPr>
        <p:txBody>
          <a:bodyPr lIns="91440" tIns="0">
            <a:noAutofit/>
          </a:bodyPr>
          <a:lstStyle>
            <a:lvl1pPr marL="0" indent="0">
              <a:buNone/>
              <a:defRPr sz="2400" cap="all" baseline="0">
                <a:solidFill>
                  <a:schemeClr val="accent2">
                    <a:lumMod val="20000"/>
                    <a:lumOff val="80000"/>
                  </a:schemeClr>
                </a:solidFill>
              </a:defRPr>
            </a:lvl1pPr>
            <a:lvl2pPr marL="0" indent="0">
              <a:spcBef>
                <a:spcPts val="1800"/>
              </a:spcBef>
              <a:buNone/>
              <a:defRPr sz="1600">
                <a:solidFill>
                  <a:schemeClr val="accent2">
                    <a:lumMod val="20000"/>
                    <a:lumOff val="80000"/>
                  </a:schemeClr>
                </a:solidFill>
              </a:defRPr>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39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E998D3-1DC1-ED0C-84CE-D3710A6AE4A8}"/>
              </a:ext>
            </a:extLst>
          </p:cNvPr>
          <p:cNvSpPr>
            <a:spLocks noGrp="1"/>
          </p:cNvSpPr>
          <p:nvPr>
            <p:ph type="pic" sz="quarter" idx="13"/>
          </p:nvPr>
        </p:nvSpPr>
        <p:spPr>
          <a:xfrm>
            <a:off x="0" y="0"/>
            <a:ext cx="12188825" cy="6858000"/>
          </a:xfrm>
          <a:custGeom>
            <a:avLst/>
            <a:gdLst>
              <a:gd name="connsiteX0" fmla="*/ 0 w 12188825"/>
              <a:gd name="connsiteY0" fmla="*/ 0 h 6858000"/>
              <a:gd name="connsiteX1" fmla="*/ 4341813 w 12188825"/>
              <a:gd name="connsiteY1" fmla="*/ 0 h 6858000"/>
              <a:gd name="connsiteX2" fmla="*/ 4341813 w 12188825"/>
              <a:gd name="connsiteY2" fmla="*/ 4745736 h 6858000"/>
              <a:gd name="connsiteX3" fmla="*/ 4369245 w 12188825"/>
              <a:gd name="connsiteY3" fmla="*/ 4745736 h 6858000"/>
              <a:gd name="connsiteX4" fmla="*/ 4369245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4341813" y="0"/>
                </a:lnTo>
                <a:lnTo>
                  <a:pt x="4341813" y="4745736"/>
                </a:lnTo>
                <a:lnTo>
                  <a:pt x="4369245" y="4745736"/>
                </a:lnTo>
                <a:lnTo>
                  <a:pt x="4369245"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a:xfrm>
            <a:off x="640081" y="640080"/>
            <a:ext cx="3200400" cy="2084832"/>
          </a:xfrm>
        </p:spPr>
        <p:txBody>
          <a:bodyPr anchor="t">
            <a:noAutofit/>
          </a:bodyPr>
          <a:lstStyle>
            <a:lvl1pPr algn="l">
              <a:lnSpc>
                <a:spcPct val="90000"/>
              </a:lnSpc>
              <a:defRPr sz="4800" b="0" cap="none" baseline="0">
                <a:solidFill>
                  <a:schemeClr val="accent2">
                    <a:lumMod val="20000"/>
                    <a:lumOff val="80000"/>
                  </a:schemeClr>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15CAA1D0-9CC9-4F01-19B8-029FF0FF1254}"/>
              </a:ext>
            </a:extLst>
          </p:cNvPr>
          <p:cNvSpPr/>
          <p:nvPr userDrawn="1"/>
        </p:nvSpPr>
        <p:spPr>
          <a:xfrm rot="5400000">
            <a:off x="1982661" y="2359152"/>
            <a:ext cx="4745736"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
            <a:extLst>
              <a:ext uri="{FF2B5EF4-FFF2-40B4-BE49-F238E27FC236}">
                <a16:creationId xmlns:a16="http://schemas.microsoft.com/office/drawing/2014/main" id="{35D20188-2858-4017-16C7-8D8B2EB783AC}"/>
              </a:ext>
            </a:extLst>
          </p:cNvPr>
          <p:cNvSpPr>
            <a:spLocks noGrp="1"/>
          </p:cNvSpPr>
          <p:nvPr>
            <p:ph type="body" idx="14"/>
          </p:nvPr>
        </p:nvSpPr>
        <p:spPr>
          <a:xfrm>
            <a:off x="4873753" y="850260"/>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3351FF95-77DF-46F6-7673-71454E42DC18}"/>
              </a:ext>
            </a:extLst>
          </p:cNvPr>
          <p:cNvSpPr>
            <a:spLocks noGrp="1"/>
          </p:cNvSpPr>
          <p:nvPr>
            <p:ph sz="half" idx="2"/>
          </p:nvPr>
        </p:nvSpPr>
        <p:spPr>
          <a:xfrm>
            <a:off x="4873753" y="1380612"/>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1" name="Text Placeholder 4">
            <a:extLst>
              <a:ext uri="{FF2B5EF4-FFF2-40B4-BE49-F238E27FC236}">
                <a16:creationId xmlns:a16="http://schemas.microsoft.com/office/drawing/2014/main" id="{D585749F-5840-3B72-40A1-A68404430863}"/>
              </a:ext>
            </a:extLst>
          </p:cNvPr>
          <p:cNvSpPr>
            <a:spLocks noGrp="1"/>
          </p:cNvSpPr>
          <p:nvPr>
            <p:ph type="body" sz="quarter" idx="3"/>
          </p:nvPr>
        </p:nvSpPr>
        <p:spPr>
          <a:xfrm>
            <a:off x="4873753" y="2807076"/>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A075B67-81C5-7714-2DF6-B942F80605C7}"/>
              </a:ext>
            </a:extLst>
          </p:cNvPr>
          <p:cNvSpPr>
            <a:spLocks noGrp="1"/>
          </p:cNvSpPr>
          <p:nvPr>
            <p:ph sz="quarter" idx="4"/>
          </p:nvPr>
        </p:nvSpPr>
        <p:spPr>
          <a:xfrm>
            <a:off x="4873753" y="3291708"/>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3481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CLASSICAL LITERATURE</a:t>
            </a:r>
            <a:endParaRPr dirty="0"/>
          </a:p>
        </p:txBody>
      </p:sp>
      <p:sp>
        <p:nvSpPr>
          <p:cNvPr id="3" name="Date Placeholder 2"/>
          <p:cNvSpPr>
            <a:spLocks noGrp="1"/>
          </p:cNvSpPr>
          <p:nvPr>
            <p:ph type="dt" sz="half" idx="10"/>
          </p:nvPr>
        </p:nvSpPr>
        <p:spPr>
          <a:xfrm>
            <a:off x="8836898" y="6172200"/>
            <a:ext cx="1218883" cy="30480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CLASSICAL LITERATURE</a:t>
            </a:r>
            <a:endParaRPr dirty="0"/>
          </a:p>
        </p:txBody>
      </p:sp>
      <p:sp>
        <p:nvSpPr>
          <p:cNvPr id="2" name="Date Placeholder 1"/>
          <p:cNvSpPr>
            <a:spLocks noGrp="1"/>
          </p:cNvSpPr>
          <p:nvPr>
            <p:ph type="dt" sz="half" idx="10"/>
          </p:nvPr>
        </p:nvSpPr>
        <p:spPr>
          <a:xfrm>
            <a:off x="8836898" y="6172200"/>
            <a:ext cx="1218883" cy="304800"/>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vl1pPr>
          </a:lstStyle>
          <a:p>
            <a:r>
              <a:rPr lang="en-US" dirty="0"/>
              <a:t>CLICK TO EDIT MASTER TITLE STYLE</a:t>
            </a: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atin typeface="Book Antiqua" panose="02040602050305030304" pitchFamily="18" charset="0"/>
              </a:defRPr>
            </a:lvl1pPr>
          </a:lstStyle>
          <a:p>
            <a:r>
              <a:rPr lang="en-US" dirty="0"/>
              <a:t>CLICK TO EDIT MASTER TITLE STYLE</a:t>
            </a: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918577" y="0"/>
            <a:ext cx="4270248"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6" name="Straight Connector 5">
            <a:extLst>
              <a:ext uri="{FF2B5EF4-FFF2-40B4-BE49-F238E27FC236}">
                <a16:creationId xmlns:a16="http://schemas.microsoft.com/office/drawing/2014/main" id="{22AF402F-F8C6-E5B1-65C7-DFC0D8ED0878}"/>
              </a:ext>
            </a:extLst>
          </p:cNvPr>
          <p:cNvCxnSpPr>
            <a:cxnSpLocks/>
          </p:cNvCxnSpPr>
          <p:nvPr userDrawn="1"/>
        </p:nvCxnSpPr>
        <p:spPr>
          <a:xfrm>
            <a:off x="1522413" y="2743200"/>
            <a:ext cx="0" cy="411480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828800" y="2743200"/>
            <a:ext cx="5102352" cy="215798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lstStyle/>
          <a:p>
            <a:r>
              <a:rPr lang="en-US"/>
              <a:t>Click to edit Master title style</a:t>
            </a:r>
          </a:p>
        </p:txBody>
      </p:sp>
    </p:spTree>
    <p:extLst>
      <p:ext uri="{BB962C8B-B14F-4D97-AF65-F5344CB8AC3E}">
        <p14:creationId xmlns:p14="http://schemas.microsoft.com/office/powerpoint/2010/main" val="305391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lvl1pPr>
              <a:defRPr>
                <a:solidFill>
                  <a:schemeClr val="tx2">
                    <a:lumMod val="50000"/>
                  </a:schemeClr>
                </a:solidFill>
              </a:defRPr>
            </a:lvl1p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lvl1pPr>
              <a:defRPr>
                <a:solidFill>
                  <a:schemeClr val="tx2">
                    <a:lumMod val="50000"/>
                  </a:schemeClr>
                </a:solidFill>
              </a:defRPr>
            </a:lvl1p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220660" y="2386584"/>
            <a:ext cx="9747504" cy="401421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EE196DA-ED88-0EDC-A28F-7426416C0CA5}"/>
              </a:ext>
            </a:extLst>
          </p:cNvPr>
          <p:cNvSpPr>
            <a:spLocks noGrp="1"/>
          </p:cNvSpPr>
          <p:nvPr>
            <p:ph type="title"/>
          </p:nvPr>
        </p:nvSpPr>
        <p:spPr>
          <a:xfrm>
            <a:off x="1220660" y="640080"/>
            <a:ext cx="9747504" cy="16256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0304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0" y="0"/>
            <a:ext cx="3355848"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4178808" y="2862072"/>
            <a:ext cx="7397496" cy="157276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178808" y="640080"/>
            <a:ext cx="7397496" cy="1773936"/>
          </a:xfrm>
        </p:spPr>
        <p:txBody>
          <a:bodyPr anchor="t" anchorCtr="0"/>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D5E17843-7672-6C71-1608-D794830CE89C}"/>
              </a:ext>
            </a:extLst>
          </p:cNvPr>
          <p:cNvSpPr>
            <a:spLocks noGrp="1"/>
          </p:cNvSpPr>
          <p:nvPr>
            <p:ph sz="quarter" idx="15"/>
          </p:nvPr>
        </p:nvSpPr>
        <p:spPr>
          <a:xfrm>
            <a:off x="4160520" y="4846320"/>
            <a:ext cx="7397496" cy="1170432"/>
          </a:xfrm>
        </p:spPr>
        <p:txBody>
          <a:bodyPr>
            <a:noAutofit/>
          </a:bodyPr>
          <a:lstStyle>
            <a:lvl1pPr>
              <a:spcBef>
                <a:spcPts val="1200"/>
              </a:spcBef>
              <a:defRPr sz="1200"/>
            </a:lvl1pPr>
            <a:lvl2pPr>
              <a:spcBef>
                <a:spcPts val="1200"/>
              </a:spcBef>
              <a:defRPr sz="1200"/>
            </a:lvl2pPr>
            <a:lvl3pPr>
              <a:spcBef>
                <a:spcPts val="1200"/>
              </a:spcBef>
              <a:defRPr sz="1200"/>
            </a:lvl3pPr>
            <a:lvl4pPr>
              <a:spcBef>
                <a:spcPts val="1200"/>
              </a:spcBef>
              <a:defRPr sz="1200"/>
            </a:lvl4pPr>
            <a:lvl5pPr>
              <a:spcBef>
                <a:spcPts val="1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71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ntent, and picture 2">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89154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2679192"/>
            <a:ext cx="7242048" cy="1170432"/>
          </a:xfrm>
        </p:spPr>
        <p:txBody>
          <a:bodyPr>
            <a:noAutofit/>
          </a:bodyPr>
          <a:lstStyle>
            <a:lvl1pPr>
              <a:spcBef>
                <a:spcPts val="1200"/>
              </a:spcBef>
              <a:buClr>
                <a:schemeClr val="accent2">
                  <a:lumMod val="20000"/>
                  <a:lumOff val="80000"/>
                </a:schemeClr>
              </a:buClr>
              <a:defRPr sz="1200">
                <a:solidFill>
                  <a:schemeClr val="accent2">
                    <a:lumMod val="20000"/>
                    <a:lumOff val="80000"/>
                  </a:schemeClr>
                </a:solidFill>
              </a:defRPr>
            </a:lvl1pPr>
            <a:lvl2pPr>
              <a:spcBef>
                <a:spcPts val="1200"/>
              </a:spcBef>
              <a:buClr>
                <a:schemeClr val="accent2">
                  <a:lumMod val="20000"/>
                  <a:lumOff val="80000"/>
                </a:schemeClr>
              </a:buClr>
              <a:defRPr sz="1200">
                <a:solidFill>
                  <a:schemeClr val="accent2">
                    <a:lumMod val="20000"/>
                    <a:lumOff val="80000"/>
                  </a:schemeClr>
                </a:solidFill>
              </a:defRPr>
            </a:lvl2pPr>
            <a:lvl3pPr>
              <a:spcBef>
                <a:spcPts val="1200"/>
              </a:spcBef>
              <a:buClr>
                <a:schemeClr val="accent2">
                  <a:lumMod val="20000"/>
                  <a:lumOff val="80000"/>
                </a:schemeClr>
              </a:buClr>
              <a:defRPr sz="1200">
                <a:solidFill>
                  <a:schemeClr val="accent2">
                    <a:lumMod val="20000"/>
                    <a:lumOff val="80000"/>
                  </a:schemeClr>
                </a:solidFill>
              </a:defRPr>
            </a:lvl3pPr>
            <a:lvl4pPr>
              <a:spcBef>
                <a:spcPts val="1200"/>
              </a:spcBef>
              <a:buClr>
                <a:schemeClr val="accent2">
                  <a:lumMod val="20000"/>
                  <a:lumOff val="80000"/>
                </a:schemeClr>
              </a:buClr>
              <a:defRPr sz="1200">
                <a:solidFill>
                  <a:schemeClr val="accent2">
                    <a:lumMod val="20000"/>
                    <a:lumOff val="80000"/>
                  </a:schemeClr>
                </a:solidFill>
              </a:defRPr>
            </a:lvl4pPr>
            <a:lvl5pPr>
              <a:spcBef>
                <a:spcPts val="1200"/>
              </a:spcBef>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lstStyle>
            <a:lvl1pPr>
              <a:defRPr>
                <a:solidFill>
                  <a:schemeClr val="accent2">
                    <a:lumMod val="20000"/>
                    <a:lumOff val="80000"/>
                  </a:schemeClr>
                </a:solidFill>
              </a:defRPr>
            </a:lvl1pPr>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7856CD97-B46D-FEB2-B35C-2890C62DB543}"/>
              </a:ext>
            </a:extLst>
          </p:cNvPr>
          <p:cNvSpPr>
            <a:spLocks noGrp="1"/>
          </p:cNvSpPr>
          <p:nvPr>
            <p:ph sz="quarter" idx="15"/>
          </p:nvPr>
        </p:nvSpPr>
        <p:spPr>
          <a:xfrm>
            <a:off x="640080" y="4059936"/>
            <a:ext cx="7242048" cy="2130552"/>
          </a:xfrm>
        </p:spPr>
        <p:txBody>
          <a:bodyPr>
            <a:normAutofit/>
          </a:bodyPr>
          <a:lstStyle>
            <a:lvl1pPr>
              <a:buClr>
                <a:schemeClr val="accent2">
                  <a:lumMod val="20000"/>
                  <a:lumOff val="80000"/>
                </a:schemeClr>
              </a:buClr>
              <a:defRPr sz="1200">
                <a:solidFill>
                  <a:schemeClr val="accent2">
                    <a:lumMod val="20000"/>
                    <a:lumOff val="80000"/>
                  </a:schemeClr>
                </a:solidFill>
              </a:defRPr>
            </a:lvl1pPr>
            <a:lvl2pPr>
              <a:buClr>
                <a:schemeClr val="accent2">
                  <a:lumMod val="20000"/>
                  <a:lumOff val="80000"/>
                </a:schemeClr>
              </a:buClr>
              <a:defRPr sz="1200">
                <a:solidFill>
                  <a:schemeClr val="accent2">
                    <a:lumMod val="20000"/>
                    <a:lumOff val="80000"/>
                  </a:schemeClr>
                </a:solidFill>
              </a:defRPr>
            </a:lvl2pPr>
            <a:lvl3pPr>
              <a:buClr>
                <a:schemeClr val="accent2">
                  <a:lumMod val="20000"/>
                  <a:lumOff val="80000"/>
                </a:schemeClr>
              </a:buClr>
              <a:defRPr sz="1200">
                <a:solidFill>
                  <a:schemeClr val="accent2">
                    <a:lumMod val="20000"/>
                    <a:lumOff val="80000"/>
                  </a:schemeClr>
                </a:solidFill>
              </a:defRPr>
            </a:lvl3pPr>
            <a:lvl4pPr>
              <a:buClr>
                <a:schemeClr val="accent2">
                  <a:lumMod val="20000"/>
                  <a:lumOff val="80000"/>
                </a:schemeClr>
              </a:buClr>
              <a:defRPr sz="1200">
                <a:solidFill>
                  <a:schemeClr val="accent2">
                    <a:lumMod val="20000"/>
                    <a:lumOff val="80000"/>
                  </a:schemeClr>
                </a:solidFill>
              </a:defRPr>
            </a:lvl4pPr>
            <a:lvl5pPr>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59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57CF4D-A5B0-F63D-3033-42520894BFE3}"/>
              </a:ext>
            </a:extLst>
          </p:cNvPr>
          <p:cNvSpPr>
            <a:spLocks noGrp="1"/>
          </p:cNvSpPr>
          <p:nvPr>
            <p:ph type="pic" sz="quarter" idx="13"/>
          </p:nvPr>
        </p:nvSpPr>
        <p:spPr>
          <a:xfrm>
            <a:off x="-1" y="0"/>
            <a:ext cx="12188825" cy="685800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3657600"/>
            <a:ext cx="11356848" cy="941832"/>
          </a:xfrm>
        </p:spPr>
        <p:txBody>
          <a:bodyPr anchor="t">
            <a:normAutofit/>
          </a:bodyPr>
          <a:lstStyle>
            <a:lvl1pPr algn="ctr">
              <a:lnSpc>
                <a:spcPct val="90000"/>
              </a:lnSpc>
              <a:defRPr sz="4800" b="0" cap="none" baseline="0">
                <a:solidFill>
                  <a:schemeClr val="accent2">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1380680" y="51297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a:extLst>
              <a:ext uri="{FF2B5EF4-FFF2-40B4-BE49-F238E27FC236}">
                <a16:creationId xmlns:a16="http://schemas.microsoft.com/office/drawing/2014/main" id="{DDC6E071-6E0A-A6A5-AC43-072450B96555}"/>
              </a:ext>
            </a:extLst>
          </p:cNvPr>
          <p:cNvSpPr/>
          <p:nvPr userDrawn="1"/>
        </p:nvSpPr>
        <p:spPr>
          <a:xfrm>
            <a:off x="4759388" y="4787265"/>
            <a:ext cx="26700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CCC78F-07A7-7F5C-E67F-2CFC846E0DE1}"/>
              </a:ext>
            </a:extLst>
          </p:cNvPr>
          <p:cNvSpPr/>
          <p:nvPr userDrawn="1"/>
        </p:nvSpPr>
        <p:spPr>
          <a:xfrm>
            <a:off x="3813048" y="612648"/>
            <a:ext cx="763524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5D7FFB3F-B685-7C31-5080-632B0441EADA}"/>
              </a:ext>
            </a:extLst>
          </p:cNvPr>
          <p:cNvSpPr>
            <a:spLocks noGrp="1"/>
          </p:cNvSpPr>
          <p:nvPr>
            <p:ph type="pic" sz="quarter" idx="13"/>
          </p:nvPr>
        </p:nvSpPr>
        <p:spPr>
          <a:xfrm>
            <a:off x="0" y="0"/>
            <a:ext cx="8906256" cy="6858000"/>
          </a:xfrm>
          <a:custGeom>
            <a:avLst/>
            <a:gdLst>
              <a:gd name="connsiteX0" fmla="*/ 0 w 8906256"/>
              <a:gd name="connsiteY0" fmla="*/ 0 h 6858000"/>
              <a:gd name="connsiteX1" fmla="*/ 8906256 w 8906256"/>
              <a:gd name="connsiteY1" fmla="*/ 0 h 6858000"/>
              <a:gd name="connsiteX2" fmla="*/ 8906256 w 8906256"/>
              <a:gd name="connsiteY2" fmla="*/ 612648 h 6858000"/>
              <a:gd name="connsiteX3" fmla="*/ 4945285 w 8906256"/>
              <a:gd name="connsiteY3" fmla="*/ 612648 h 6858000"/>
              <a:gd name="connsiteX4" fmla="*/ 3813048 w 8906256"/>
              <a:gd name="connsiteY4" fmla="*/ 612648 h 6858000"/>
              <a:gd name="connsiteX5" fmla="*/ 3813048 w 8906256"/>
              <a:gd name="connsiteY5" fmla="*/ 6099048 h 6858000"/>
              <a:gd name="connsiteX6" fmla="*/ 4945285 w 8906256"/>
              <a:gd name="connsiteY6" fmla="*/ 6099048 h 6858000"/>
              <a:gd name="connsiteX7" fmla="*/ 8906256 w 8906256"/>
              <a:gd name="connsiteY7" fmla="*/ 6099048 h 6858000"/>
              <a:gd name="connsiteX8" fmla="*/ 8906256 w 8906256"/>
              <a:gd name="connsiteY8" fmla="*/ 6858000 h 6858000"/>
              <a:gd name="connsiteX9" fmla="*/ 0 w 890625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6256" h="6858000">
                <a:moveTo>
                  <a:pt x="0" y="0"/>
                </a:moveTo>
                <a:lnTo>
                  <a:pt x="8906256" y="0"/>
                </a:lnTo>
                <a:lnTo>
                  <a:pt x="8906256" y="612648"/>
                </a:lnTo>
                <a:lnTo>
                  <a:pt x="4945285" y="612648"/>
                </a:lnTo>
                <a:lnTo>
                  <a:pt x="3813048" y="612648"/>
                </a:lnTo>
                <a:lnTo>
                  <a:pt x="3813048" y="6099048"/>
                </a:lnTo>
                <a:lnTo>
                  <a:pt x="4945285" y="6099048"/>
                </a:lnTo>
                <a:lnTo>
                  <a:pt x="8906256" y="6099048"/>
                </a:lnTo>
                <a:lnTo>
                  <a:pt x="8906256" y="6858000"/>
                </a:lnTo>
                <a:lnTo>
                  <a:pt x="0" y="6858000"/>
                </a:lnTo>
                <a:close/>
              </a:path>
            </a:pathLst>
          </a:custGeom>
          <a:solidFill>
            <a:schemeClr val="bg2"/>
          </a:solidFill>
        </p:spPr>
        <p:txBody>
          <a:bodyPr wrap="square" anchor="ctr">
            <a:noAutofit/>
          </a:bodyP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1" name="Straight Connector 10">
            <a:extLst>
              <a:ext uri="{FF2B5EF4-FFF2-40B4-BE49-F238E27FC236}">
                <a16:creationId xmlns:a16="http://schemas.microsoft.com/office/drawing/2014/main" id="{21A4DAAA-F386-CC30-C391-320517CB5974}"/>
              </a:ext>
            </a:extLst>
          </p:cNvPr>
          <p:cNvCxnSpPr>
            <a:cxnSpLocks/>
          </p:cNvCxnSpPr>
          <p:nvPr userDrawn="1"/>
        </p:nvCxnSpPr>
        <p:spPr>
          <a:xfrm>
            <a:off x="4570412" y="3886200"/>
            <a:ext cx="6871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9B1E0A-D5BC-6920-B6F6-E799F22323B0}"/>
              </a:ext>
            </a:extLst>
          </p:cNvPr>
          <p:cNvCxnSpPr>
            <a:cxnSpLocks/>
          </p:cNvCxnSpPr>
          <p:nvPr userDrawn="1"/>
        </p:nvCxnSpPr>
        <p:spPr>
          <a:xfrm>
            <a:off x="11444684" y="3886200"/>
            <a:ext cx="74414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434840" y="1389888"/>
            <a:ext cx="6327648" cy="2304288"/>
          </a:xfrm>
        </p:spPr>
        <p:txBody>
          <a:bodyPr/>
          <a:lstStyle>
            <a:lvl1pPr>
              <a:defRPr>
                <a:solidFill>
                  <a:schemeClr val="tx2">
                    <a:lumMod val="50000"/>
                  </a:schemeClr>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B4A24C6E-B46B-052B-14AF-08C705E55A2E}"/>
              </a:ext>
            </a:extLst>
          </p:cNvPr>
          <p:cNvSpPr>
            <a:spLocks noGrp="1"/>
          </p:cNvSpPr>
          <p:nvPr>
            <p:ph type="body" idx="1"/>
          </p:nvPr>
        </p:nvSpPr>
        <p:spPr>
          <a:xfrm>
            <a:off x="5230368" y="3813048"/>
            <a:ext cx="2112264" cy="711200"/>
          </a:xfrm>
        </p:spPr>
        <p:txBody>
          <a:bodyPr anchor="b">
            <a:norm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D803DA3C-F09E-61FF-139B-50144783786A}"/>
              </a:ext>
            </a:extLst>
          </p:cNvPr>
          <p:cNvSpPr>
            <a:spLocks noGrp="1"/>
          </p:cNvSpPr>
          <p:nvPr>
            <p:ph sz="half" idx="2"/>
          </p:nvPr>
        </p:nvSpPr>
        <p:spPr>
          <a:xfrm>
            <a:off x="5230368"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5" name="Text Placeholder 4">
            <a:extLst>
              <a:ext uri="{FF2B5EF4-FFF2-40B4-BE49-F238E27FC236}">
                <a16:creationId xmlns:a16="http://schemas.microsoft.com/office/drawing/2014/main" id="{8D23143E-34D4-7916-690C-3BE380588664}"/>
              </a:ext>
            </a:extLst>
          </p:cNvPr>
          <p:cNvSpPr>
            <a:spLocks noGrp="1"/>
          </p:cNvSpPr>
          <p:nvPr>
            <p:ph type="body" sz="quarter" idx="3"/>
          </p:nvPr>
        </p:nvSpPr>
        <p:spPr>
          <a:xfrm>
            <a:off x="8074152" y="3813048"/>
            <a:ext cx="1901952" cy="711200"/>
          </a:xfrm>
        </p:spPr>
        <p:txBody>
          <a:bodyPr anchor="b">
            <a:no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6FEC2F71-3E9B-0E18-C638-41C2B0C8D5D6}"/>
              </a:ext>
            </a:extLst>
          </p:cNvPr>
          <p:cNvSpPr>
            <a:spLocks noGrp="1"/>
          </p:cNvSpPr>
          <p:nvPr>
            <p:ph sz="quarter" idx="4"/>
          </p:nvPr>
        </p:nvSpPr>
        <p:spPr>
          <a:xfrm>
            <a:off x="8074152"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9265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44752"/>
            <a:ext cx="10360152" cy="4416552"/>
          </a:xfrm>
        </p:spPr>
        <p:txBody>
          <a:bodyPr lIns="91440" rIns="91440" anchor="t">
            <a:noAutofit/>
          </a:bodyPr>
          <a:lstStyle>
            <a:lvl1pPr algn="l">
              <a:lnSpc>
                <a:spcPct val="100000"/>
              </a:lnSpc>
              <a:defRPr sz="4000" b="0" cap="none" baseline="0">
                <a:solidFill>
                  <a:schemeClr val="accent1">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7543800" y="5495544"/>
            <a:ext cx="4494212" cy="484632"/>
          </a:xfrm>
        </p:spPr>
        <p:txBody>
          <a:bodyPr anchor="t">
            <a:noAutofit/>
          </a:bodyPr>
          <a:lstStyle>
            <a:lvl1pPr marL="0" indent="0" algn="l">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37B62AAD-BDB5-5645-A722-E6A8180BB714}"/>
              </a:ext>
            </a:extLst>
          </p:cNvPr>
          <p:cNvCxnSpPr>
            <a:cxnSpLocks/>
          </p:cNvCxnSpPr>
          <p:nvPr userDrawn="1"/>
        </p:nvCxnSpPr>
        <p:spPr>
          <a:xfrm>
            <a:off x="7618412" y="6172200"/>
            <a:ext cx="4570413"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4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3C4F48-5124-C46E-5828-45F6F65E000F}"/>
              </a:ext>
            </a:extLst>
          </p:cNvPr>
          <p:cNvCxnSpPr>
            <a:cxnSpLocks/>
          </p:cNvCxnSpPr>
          <p:nvPr userDrawn="1"/>
        </p:nvCxnSpPr>
        <p:spPr>
          <a:xfrm>
            <a:off x="0" y="6400800"/>
            <a:ext cx="12188825"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91440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841248" y="2414016"/>
            <a:ext cx="7013448" cy="3374136"/>
          </a:xfrm>
        </p:spPr>
        <p:txBody>
          <a:bodyPr/>
          <a:lstStyle>
            <a:lvl1pPr>
              <a:defRPr>
                <a:solidFill>
                  <a:schemeClr val="tx2">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3631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883" y="431800"/>
            <a:ext cx="9751060" cy="16256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18883" y="2362200"/>
            <a:ext cx="9751060" cy="37084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rot="5400000">
            <a:off x="11183112" y="5413248"/>
            <a:ext cx="1298448" cy="219456"/>
          </a:xfrm>
          <a:prstGeom prst="rect">
            <a:avLst/>
          </a:prstGeom>
        </p:spPr>
        <p:txBody>
          <a:bodyPr vert="horz" lIns="91440" tIns="45720" rIns="91440" bIns="45720" rtlCol="0" anchor="ctr">
            <a:noAutofit/>
          </a:bodyPr>
          <a:lstStyle>
            <a:lvl1pPr algn="r">
              <a:defRPr sz="800" cap="all" baseline="0">
                <a:solidFill>
                  <a:schemeClr val="accent2">
                    <a:lumMod val="20000"/>
                    <a:lumOff val="80000"/>
                  </a:schemeClr>
                </a:solidFill>
              </a:defRPr>
            </a:lvl1pPr>
          </a:lstStyle>
          <a:p>
            <a:r>
              <a:rPr lang="en-US" dirty="0"/>
              <a:t>CLASSICAL LITERATURE</a:t>
            </a:r>
          </a:p>
        </p:txBody>
      </p:sp>
      <p:sp>
        <p:nvSpPr>
          <p:cNvPr id="6" name="Slide Number Placeholder 5"/>
          <p:cNvSpPr>
            <a:spLocks noGrp="1"/>
          </p:cNvSpPr>
          <p:nvPr>
            <p:ph type="sldNum" sz="quarter" idx="4"/>
          </p:nvPr>
        </p:nvSpPr>
        <p:spPr>
          <a:xfrm>
            <a:off x="11565572" y="6245352"/>
            <a:ext cx="548640" cy="457200"/>
          </a:xfrm>
          <a:prstGeom prst="rect">
            <a:avLst/>
          </a:prstGeom>
        </p:spPr>
        <p:txBody>
          <a:bodyPr vert="horz" lIns="0" tIns="0" rIns="0" bIns="0" rtlCol="0" anchor="ctr">
            <a:noAutofit/>
          </a:bodyPr>
          <a:lstStyle>
            <a:lvl1pPr algn="ctr">
              <a:defRPr sz="3000">
                <a:solidFill>
                  <a:schemeClr val="accent2">
                    <a:lumMod val="20000"/>
                    <a:lumOff val="80000"/>
                  </a:schemeClr>
                </a:solidFill>
                <a:latin typeface="+mj-l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73" r:id="rId1"/>
    <p:sldLayoutId id="2147483766" r:id="rId2"/>
    <p:sldLayoutId id="2147483767" r:id="rId3"/>
    <p:sldLayoutId id="2147483768" r:id="rId4"/>
    <p:sldLayoutId id="2147483769" r:id="rId5"/>
    <p:sldLayoutId id="2147483759" r:id="rId6"/>
    <p:sldLayoutId id="2147483770" r:id="rId7"/>
    <p:sldLayoutId id="2147483771" r:id="rId8"/>
    <p:sldLayoutId id="2147483772" r:id="rId9"/>
    <p:sldLayoutId id="2147483774" r:id="rId10"/>
    <p:sldLayoutId id="2147483775" r:id="rId11"/>
    <p:sldLayoutId id="2147483762" r:id="rId12"/>
    <p:sldLayoutId id="2147483763" r:id="rId13"/>
    <p:sldLayoutId id="2147483764" r:id="rId14"/>
    <p:sldLayoutId id="21474837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4800" kern="1200" cap="all" spc="100" baseline="0">
          <a:solidFill>
            <a:schemeClr val="tx1">
              <a:lumMod val="50000"/>
            </a:schemeClr>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lumMod val="50000"/>
          </a:schemeClr>
        </a:buClr>
        <a:buFont typeface="Arial" pitchFamily="34" charset="0"/>
        <a:buChar char="•"/>
        <a:defRPr sz="2400" b="0" i="0" kern="1200">
          <a:solidFill>
            <a:schemeClr val="tx1">
              <a:lumMod val="50000"/>
            </a:schemeClr>
          </a:solidFill>
          <a:latin typeface="+mn-lt"/>
          <a:ea typeface="+mn-ea"/>
          <a:cs typeface="Gill Sans Light" panose="020B0302020104020203" pitchFamily="34" charset="-79"/>
        </a:defRPr>
      </a:lvl1pPr>
      <a:lvl2pPr marL="548640" indent="-246888" algn="l" defTabSz="914400" rtl="0" eaLnBrk="1" latinLnBrk="0" hangingPunct="1">
        <a:lnSpc>
          <a:spcPct val="90000"/>
        </a:lnSpc>
        <a:spcBef>
          <a:spcPts val="800"/>
        </a:spcBef>
        <a:buClr>
          <a:schemeClr val="tx1">
            <a:lumMod val="50000"/>
          </a:schemeClr>
        </a:buClr>
        <a:buFont typeface="Arial" pitchFamily="34" charset="0"/>
        <a:buChar char="•"/>
        <a:defRPr sz="2000" b="0" i="0" kern="1200">
          <a:solidFill>
            <a:schemeClr val="tx1">
              <a:lumMod val="5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sz="18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foto.wuestenigel.com/a-dusty-old-book/" TargetMode="External"/><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Open_Torah,_the_Jewish_Holy_Book.jpg" TargetMode="External"/><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descr="Wooden library">
            <a:extLst>
              <a:ext uri="{FF2B5EF4-FFF2-40B4-BE49-F238E27FC236}">
                <a16:creationId xmlns:a16="http://schemas.microsoft.com/office/drawing/2014/main" id="{B2CFDBFB-F04E-9E7A-5F81-0667FBC14334}"/>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140000"/>
                    </a14:imgEffect>
                    <a14:imgEffect>
                      <a14:brightnessContrast bright="-60000" contrast="-10000"/>
                    </a14:imgEffect>
                  </a14:imgLayer>
                </a14:imgProps>
              </a:ex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44A635A2-CC0C-270C-AC8A-59116BD6AE1E}"/>
              </a:ext>
            </a:extLst>
          </p:cNvPr>
          <p:cNvSpPr>
            <a:spLocks noGrp="1"/>
          </p:cNvSpPr>
          <p:nvPr>
            <p:ph type="title"/>
          </p:nvPr>
        </p:nvSpPr>
        <p:spPr/>
        <p:txBody>
          <a:bodyPr/>
          <a:lstStyle/>
          <a:p>
            <a:r>
              <a:rPr lang="en-US" dirty="0"/>
              <a:t>Deuteronomy</a:t>
            </a:r>
          </a:p>
        </p:txBody>
      </p:sp>
      <p:sp>
        <p:nvSpPr>
          <p:cNvPr id="6" name="Text Placeholder 5">
            <a:extLst>
              <a:ext uri="{FF2B5EF4-FFF2-40B4-BE49-F238E27FC236}">
                <a16:creationId xmlns:a16="http://schemas.microsoft.com/office/drawing/2014/main" id="{0E430ABE-5769-388C-63FF-B1EA6AB45373}"/>
              </a:ext>
            </a:extLst>
          </p:cNvPr>
          <p:cNvSpPr>
            <a:spLocks noGrp="1"/>
          </p:cNvSpPr>
          <p:nvPr>
            <p:ph type="body" idx="1"/>
          </p:nvPr>
        </p:nvSpPr>
        <p:spPr/>
        <p:txBody>
          <a:bodyPr/>
          <a:lstStyle/>
          <a:p>
            <a:r>
              <a:rPr lang="en-US" dirty="0"/>
              <a:t>A survey Of the Scriptures</a:t>
            </a:r>
          </a:p>
          <a:p>
            <a:endParaRPr lang="en-US" dirty="0"/>
          </a:p>
        </p:txBody>
      </p:sp>
    </p:spTree>
    <p:extLst>
      <p:ext uri="{BB962C8B-B14F-4D97-AF65-F5344CB8AC3E}">
        <p14:creationId xmlns:p14="http://schemas.microsoft.com/office/powerpoint/2010/main" val="37964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r>
              <a:rPr lang="en-US" sz="2400" dirty="0"/>
              <a:t>Deuteronomy 28</a:t>
            </a:r>
          </a:p>
          <a:p>
            <a:pPr algn="ctr"/>
            <a:endParaRPr lang="en-US" sz="2400" dirty="0"/>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lstStyle/>
          <a:p>
            <a:r>
              <a:rPr lang="en-US" dirty="0"/>
              <a:t>Without Deuteronomy, books of the Old Testament will be unclear.</a:t>
            </a:r>
          </a:p>
          <a:p>
            <a:pPr marL="0" indent="0">
              <a:buNone/>
            </a:pPr>
            <a:r>
              <a:rPr lang="en-US" dirty="0"/>
              <a:t>Why does God send drought, foreign raiders, and eventually exile to his people in 1–2 Kings? </a:t>
            </a:r>
          </a:p>
          <a:p>
            <a:endParaRPr lang="en-US" dirty="0"/>
          </a:p>
        </p:txBody>
      </p:sp>
    </p:spTree>
    <p:extLst>
      <p:ext uri="{BB962C8B-B14F-4D97-AF65-F5344CB8AC3E}">
        <p14:creationId xmlns:p14="http://schemas.microsoft.com/office/powerpoint/2010/main" val="2924246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r>
              <a:rPr lang="en-US" sz="2400" dirty="0"/>
              <a:t>Deuteronomy 28</a:t>
            </a:r>
          </a:p>
          <a:p>
            <a:pPr algn="ctr"/>
            <a:endParaRPr lang="en-US" sz="2400" dirty="0"/>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lstStyle/>
          <a:p>
            <a:r>
              <a:rPr lang="en-US" dirty="0"/>
              <a:t>Without Deuteronomy, books of the Old Testament will be unclear.</a:t>
            </a:r>
          </a:p>
          <a:p>
            <a:pPr marL="0" indent="0">
              <a:buNone/>
            </a:pPr>
            <a:r>
              <a:rPr lang="en-US" dirty="0"/>
              <a:t>Why does God send drought, foreign raiders, and eventually exile to his people in 1–2 Kings? </a:t>
            </a:r>
          </a:p>
          <a:p>
            <a:pPr marL="0" indent="0">
              <a:buNone/>
            </a:pPr>
            <a:r>
              <a:rPr lang="en-US" dirty="0"/>
              <a:t>Why does God put his words in Jeremiah’s mouth, rebuke his people with white-hot anger, and then announce a new covenant which has the law written on the heart? </a:t>
            </a:r>
          </a:p>
          <a:p>
            <a:endParaRPr lang="en-US" dirty="0"/>
          </a:p>
        </p:txBody>
      </p:sp>
    </p:spTree>
    <p:extLst>
      <p:ext uri="{BB962C8B-B14F-4D97-AF65-F5344CB8AC3E}">
        <p14:creationId xmlns:p14="http://schemas.microsoft.com/office/powerpoint/2010/main" val="52498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r>
              <a:rPr lang="en-US" sz="2400" dirty="0"/>
              <a:t>Deuteronomy 28</a:t>
            </a:r>
          </a:p>
          <a:p>
            <a:pPr algn="ctr"/>
            <a:endParaRPr lang="en-US" sz="2400" dirty="0"/>
          </a:p>
          <a:p>
            <a:pPr algn="ctr"/>
            <a:r>
              <a:rPr lang="en-US" sz="2400" dirty="0"/>
              <a:t>Deuteronomy 18, 29, and 30</a:t>
            </a:r>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lstStyle/>
          <a:p>
            <a:r>
              <a:rPr lang="en-US" dirty="0"/>
              <a:t>Without Deuteronomy, books of the Old Testament will be unclear.</a:t>
            </a:r>
          </a:p>
          <a:p>
            <a:pPr marL="0" indent="0">
              <a:buNone/>
            </a:pPr>
            <a:r>
              <a:rPr lang="en-US" dirty="0"/>
              <a:t>Why does God send drought, foreign raiders, and eventually exile to his people in 1–2 Kings? </a:t>
            </a:r>
          </a:p>
          <a:p>
            <a:pPr marL="0" indent="0">
              <a:buNone/>
            </a:pPr>
            <a:r>
              <a:rPr lang="en-US" dirty="0"/>
              <a:t>Why does God put his words in Jeremiah’s mouth, rebuke his people with white-hot anger, and then announce a new covenant which has the law written on the heart? </a:t>
            </a:r>
          </a:p>
          <a:p>
            <a:endParaRPr lang="en-US" dirty="0"/>
          </a:p>
        </p:txBody>
      </p:sp>
    </p:spTree>
    <p:extLst>
      <p:ext uri="{BB962C8B-B14F-4D97-AF65-F5344CB8AC3E}">
        <p14:creationId xmlns:p14="http://schemas.microsoft.com/office/powerpoint/2010/main" val="2017705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endParaRPr lang="en-US" sz="2400" dirty="0"/>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lstStyle/>
          <a:p>
            <a:r>
              <a:rPr lang="en-US" dirty="0"/>
              <a:t>Without Deuteronomy, books of the Old Testament will be unclear.</a:t>
            </a:r>
          </a:p>
          <a:p>
            <a:r>
              <a:rPr lang="en-US" dirty="0"/>
              <a:t>Israel in Deuteronomy is facing the same core temptations that you are.</a:t>
            </a:r>
          </a:p>
        </p:txBody>
      </p:sp>
    </p:spTree>
    <p:extLst>
      <p:ext uri="{BB962C8B-B14F-4D97-AF65-F5344CB8AC3E}">
        <p14:creationId xmlns:p14="http://schemas.microsoft.com/office/powerpoint/2010/main" val="3942468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r>
              <a:rPr lang="en-US" sz="2400" dirty="0"/>
              <a:t>Deuteronomy 13</a:t>
            </a:r>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normAutofit/>
          </a:bodyPr>
          <a:lstStyle/>
          <a:p>
            <a:r>
              <a:rPr lang="en-US" dirty="0"/>
              <a:t>Israel in Deuteronomy is facing the same core temptations that you are.</a:t>
            </a:r>
          </a:p>
          <a:p>
            <a:pPr marL="0" indent="0">
              <a:buNone/>
            </a:pPr>
            <a:r>
              <a:rPr lang="en-US" dirty="0"/>
              <a:t>Do you sometimes doubt whether God is for real, or does a close friend make you doubt? </a:t>
            </a:r>
          </a:p>
        </p:txBody>
      </p:sp>
    </p:spTree>
    <p:extLst>
      <p:ext uri="{BB962C8B-B14F-4D97-AF65-F5344CB8AC3E}">
        <p14:creationId xmlns:p14="http://schemas.microsoft.com/office/powerpoint/2010/main" val="2593565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endParaRPr lang="en-US" sz="2400" dirty="0"/>
          </a:p>
          <a:p>
            <a:pPr algn="ctr"/>
            <a:endParaRPr lang="en-US" sz="2400" dirty="0"/>
          </a:p>
          <a:p>
            <a:pPr algn="ctr"/>
            <a:r>
              <a:rPr lang="en-US" sz="2400" dirty="0"/>
              <a:t>Deuteronomy 9</a:t>
            </a:r>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normAutofit/>
          </a:bodyPr>
          <a:lstStyle/>
          <a:p>
            <a:r>
              <a:rPr lang="en-US" dirty="0"/>
              <a:t>Israel in Deuteronomy is facing the same core temptations that you are.</a:t>
            </a:r>
          </a:p>
          <a:p>
            <a:pPr marL="0" indent="0">
              <a:buNone/>
            </a:pPr>
            <a:r>
              <a:rPr lang="en-US" dirty="0"/>
              <a:t>Do you sometimes doubt whether God is for real, or does a close friend make you doubt? </a:t>
            </a:r>
          </a:p>
          <a:p>
            <a:pPr marL="0" indent="0">
              <a:buNone/>
            </a:pPr>
            <a:r>
              <a:rPr lang="en-US" dirty="0"/>
              <a:t>Do you struggle with pride when you think about your successes? </a:t>
            </a:r>
          </a:p>
        </p:txBody>
      </p:sp>
    </p:spTree>
    <p:extLst>
      <p:ext uri="{BB962C8B-B14F-4D97-AF65-F5344CB8AC3E}">
        <p14:creationId xmlns:p14="http://schemas.microsoft.com/office/powerpoint/2010/main" val="2426269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r>
              <a:rPr lang="en-US" sz="2400" dirty="0"/>
              <a:t>Deuteronomy 8 &amp; 31</a:t>
            </a:r>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normAutofit/>
          </a:bodyPr>
          <a:lstStyle/>
          <a:p>
            <a:r>
              <a:rPr lang="en-US" dirty="0"/>
              <a:t>Israel in Deuteronomy is facing the same core temptations that you are.</a:t>
            </a:r>
          </a:p>
          <a:p>
            <a:pPr marL="0" indent="0">
              <a:buNone/>
            </a:pPr>
            <a:r>
              <a:rPr lang="en-US" dirty="0"/>
              <a:t>Do you sometimes doubt whether God is for real, or does a close friend make you doubt? </a:t>
            </a:r>
          </a:p>
          <a:p>
            <a:pPr marL="0" indent="0">
              <a:buNone/>
            </a:pPr>
            <a:r>
              <a:rPr lang="en-US" dirty="0"/>
              <a:t>Do you struggle with pride when you think about your successes? </a:t>
            </a:r>
          </a:p>
          <a:p>
            <a:pPr marL="0" indent="0">
              <a:buNone/>
            </a:pPr>
            <a:r>
              <a:rPr lang="en-US" dirty="0"/>
              <a:t>How often have your possessions taken precedence over prayer? </a:t>
            </a:r>
          </a:p>
        </p:txBody>
      </p:sp>
    </p:spTree>
    <p:extLst>
      <p:ext uri="{BB962C8B-B14F-4D97-AF65-F5344CB8AC3E}">
        <p14:creationId xmlns:p14="http://schemas.microsoft.com/office/powerpoint/2010/main" val="974094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r>
              <a:rPr lang="en-US" sz="2400" dirty="0"/>
              <a:t>Deuteronomy 4</a:t>
            </a:r>
          </a:p>
          <a:p>
            <a:pPr algn="ctr"/>
            <a:endParaRPr lang="en-US" sz="2400" dirty="0"/>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normAutofit/>
          </a:bodyPr>
          <a:lstStyle/>
          <a:p>
            <a:r>
              <a:rPr lang="en-US" dirty="0"/>
              <a:t>Israel in Deuteronomy is facing the same core temptations that you are.</a:t>
            </a:r>
          </a:p>
          <a:p>
            <a:pPr marL="0" indent="0">
              <a:buNone/>
            </a:pPr>
            <a:r>
              <a:rPr lang="en-US" dirty="0"/>
              <a:t>Do you wish God were more manageable, and not so complex and hard to understand</a:t>
            </a:r>
          </a:p>
        </p:txBody>
      </p:sp>
    </p:spTree>
    <p:extLst>
      <p:ext uri="{BB962C8B-B14F-4D97-AF65-F5344CB8AC3E}">
        <p14:creationId xmlns:p14="http://schemas.microsoft.com/office/powerpoint/2010/main" val="2009776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r>
              <a:rPr lang="en-US" sz="2400" dirty="0"/>
              <a:t>Deuteronomy 4</a:t>
            </a:r>
          </a:p>
          <a:p>
            <a:pPr algn="ctr"/>
            <a:endParaRPr lang="en-US" sz="2400" dirty="0"/>
          </a:p>
          <a:p>
            <a:pPr algn="ctr"/>
            <a:r>
              <a:rPr lang="en-US" sz="2400" dirty="0"/>
              <a:t>Deuteronomy 16</a:t>
            </a:r>
          </a:p>
          <a:p>
            <a:pPr algn="ctr"/>
            <a:endParaRPr lang="en-US" sz="2400" dirty="0"/>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normAutofit/>
          </a:bodyPr>
          <a:lstStyle/>
          <a:p>
            <a:r>
              <a:rPr lang="en-US" dirty="0"/>
              <a:t>Israel in Deuteronomy is facing the same core temptations that you are.</a:t>
            </a:r>
          </a:p>
          <a:p>
            <a:pPr marL="0" indent="0">
              <a:buNone/>
            </a:pPr>
            <a:r>
              <a:rPr lang="en-US" dirty="0"/>
              <a:t>Do you wish God were more manageable, and not so complex and hard to understand</a:t>
            </a:r>
          </a:p>
          <a:p>
            <a:pPr marL="0" indent="0">
              <a:buNone/>
            </a:pPr>
            <a:r>
              <a:rPr lang="en-US" dirty="0"/>
              <a:t>Do you struggle against cutting corners in your work or with money?</a:t>
            </a:r>
          </a:p>
        </p:txBody>
      </p:sp>
    </p:spTree>
    <p:extLst>
      <p:ext uri="{BB962C8B-B14F-4D97-AF65-F5344CB8AC3E}">
        <p14:creationId xmlns:p14="http://schemas.microsoft.com/office/powerpoint/2010/main" val="3774304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r>
              <a:rPr lang="en-US" sz="2400" dirty="0"/>
              <a:t>Deuteronomy 4</a:t>
            </a:r>
          </a:p>
          <a:p>
            <a:pPr algn="ctr"/>
            <a:endParaRPr lang="en-US" sz="2400" dirty="0"/>
          </a:p>
          <a:p>
            <a:pPr algn="ctr"/>
            <a:r>
              <a:rPr lang="en-US" sz="2400" dirty="0"/>
              <a:t>Deuteronomy 16</a:t>
            </a:r>
            <a:br>
              <a:rPr lang="en-US" sz="2400" dirty="0"/>
            </a:br>
            <a:br>
              <a:rPr lang="en-US" sz="2400" dirty="0"/>
            </a:br>
            <a:r>
              <a:rPr lang="en-US" sz="2400" dirty="0"/>
              <a:t>Deuteronomy 24</a:t>
            </a:r>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a:xfrm>
            <a:off x="1218883" y="1803400"/>
            <a:ext cx="6602281" cy="4521200"/>
          </a:xfrm>
        </p:spPr>
        <p:txBody>
          <a:bodyPr>
            <a:normAutofit/>
          </a:bodyPr>
          <a:lstStyle/>
          <a:p>
            <a:r>
              <a:rPr lang="en-US" dirty="0"/>
              <a:t>Israel in Deuteronomy is facing the same core temptations that you are.</a:t>
            </a:r>
          </a:p>
          <a:p>
            <a:pPr marL="0" indent="0">
              <a:buNone/>
            </a:pPr>
            <a:r>
              <a:rPr lang="en-US" dirty="0"/>
              <a:t>Do you wish God were more manageable, and not so complex and hard to understand</a:t>
            </a:r>
          </a:p>
          <a:p>
            <a:pPr marL="0" indent="0">
              <a:buNone/>
            </a:pPr>
            <a:r>
              <a:rPr lang="en-US" dirty="0"/>
              <a:t>Do you struggle against cutting corners in your work or with money?</a:t>
            </a:r>
          </a:p>
          <a:p>
            <a:pPr marL="0" indent="0">
              <a:buNone/>
            </a:pPr>
            <a:r>
              <a:rPr lang="en-US" dirty="0"/>
              <a:t>Do you have very exacting standards for others and struggle to have patience with them? </a:t>
            </a:r>
          </a:p>
        </p:txBody>
      </p:sp>
    </p:spTree>
    <p:extLst>
      <p:ext uri="{BB962C8B-B14F-4D97-AF65-F5344CB8AC3E}">
        <p14:creationId xmlns:p14="http://schemas.microsoft.com/office/powerpoint/2010/main" val="795842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idx="4294967295"/>
          </p:nvPr>
        </p:nvSpPr>
        <p:spPr>
          <a:xfrm>
            <a:off x="0" y="431800"/>
            <a:ext cx="9750425" cy="1625600"/>
          </a:xfrm>
        </p:spPr>
        <p:txBody>
          <a:bodyPr/>
          <a:lstStyle/>
          <a:p>
            <a:r>
              <a:rPr lang="en-US" dirty="0"/>
              <a:t>Class Schedule </a:t>
            </a:r>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idx="4294967295"/>
          </p:nvPr>
        </p:nvSpPr>
        <p:spPr>
          <a:xfrm>
            <a:off x="0" y="1803400"/>
            <a:ext cx="6602413" cy="4899025"/>
          </a:xfrm>
        </p:spPr>
        <p:txBody>
          <a:bodyPr>
            <a:normAutofit/>
          </a:bodyPr>
          <a:lstStyle/>
          <a:p>
            <a:r>
              <a:rPr lang="en-US" dirty="0"/>
              <a:t>Lesson 1:</a:t>
            </a:r>
            <a:br>
              <a:rPr lang="en-US" dirty="0"/>
            </a:br>
            <a:r>
              <a:rPr lang="en-US" dirty="0"/>
              <a:t>Introduction, Chapters 1 &amp; 2</a:t>
            </a:r>
          </a:p>
          <a:p>
            <a:r>
              <a:rPr lang="en-US" dirty="0"/>
              <a:t>Lesson 2:</a:t>
            </a:r>
            <a:br>
              <a:rPr lang="en-US" dirty="0"/>
            </a:br>
            <a:r>
              <a:rPr lang="en-US" dirty="0"/>
              <a:t>Chapters 3-5</a:t>
            </a:r>
          </a:p>
          <a:p>
            <a:r>
              <a:rPr lang="en-US" dirty="0"/>
              <a:t>Lesson 3:</a:t>
            </a:r>
            <a:br>
              <a:rPr lang="en-US" dirty="0"/>
            </a:br>
            <a:r>
              <a:rPr lang="en-US" dirty="0"/>
              <a:t>Chapters 6-9</a:t>
            </a:r>
          </a:p>
          <a:p>
            <a:r>
              <a:rPr lang="en-US" dirty="0"/>
              <a:t>Lesson 4:</a:t>
            </a:r>
            <a:br>
              <a:rPr lang="en-US" dirty="0"/>
            </a:br>
            <a:r>
              <a:rPr lang="en-US" dirty="0"/>
              <a:t>Chapters 10-12</a:t>
            </a:r>
          </a:p>
          <a:p>
            <a:r>
              <a:rPr lang="en-US" dirty="0"/>
              <a:t>Lesson 5:</a:t>
            </a:r>
            <a:br>
              <a:rPr lang="en-US" dirty="0"/>
            </a:br>
            <a:r>
              <a:rPr lang="en-US" dirty="0"/>
              <a:t>Chapters 13-15</a:t>
            </a:r>
          </a:p>
          <a:p>
            <a:pPr marL="0" indent="0">
              <a:buNone/>
            </a:pPr>
            <a:endParaRPr lang="en-US" dirty="0"/>
          </a:p>
          <a:p>
            <a:endParaRPr lang="en-US" dirty="0"/>
          </a:p>
        </p:txBody>
      </p:sp>
      <p:sp>
        <p:nvSpPr>
          <p:cNvPr id="4" name="Content Placeholder 9">
            <a:extLst>
              <a:ext uri="{FF2B5EF4-FFF2-40B4-BE49-F238E27FC236}">
                <a16:creationId xmlns:a16="http://schemas.microsoft.com/office/drawing/2014/main" id="{1BFEFC85-CFA9-5FB8-3B58-1BDE7015733A}"/>
              </a:ext>
            </a:extLst>
          </p:cNvPr>
          <p:cNvSpPr txBox="1">
            <a:spLocks/>
          </p:cNvSpPr>
          <p:nvPr/>
        </p:nvSpPr>
        <p:spPr>
          <a:xfrm>
            <a:off x="6449218" y="1803400"/>
            <a:ext cx="6602413" cy="4899025"/>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800"/>
              </a:spcBef>
              <a:buClr>
                <a:schemeClr val="tx1">
                  <a:lumMod val="50000"/>
                </a:schemeClr>
              </a:buClr>
              <a:buFont typeface="Arial" pitchFamily="34" charset="0"/>
              <a:buChar char="•"/>
              <a:defRPr sz="2400" b="0" i="0" kern="1200">
                <a:solidFill>
                  <a:schemeClr val="tx1">
                    <a:lumMod val="50000"/>
                  </a:schemeClr>
                </a:solidFill>
                <a:latin typeface="+mn-lt"/>
                <a:ea typeface="+mn-ea"/>
                <a:cs typeface="Gill Sans Light" panose="020B0302020104020203" pitchFamily="34" charset="-79"/>
              </a:defRPr>
            </a:lvl1pPr>
            <a:lvl2pPr marL="548640" indent="-246888" algn="l" defTabSz="914400" rtl="0" eaLnBrk="1" latinLnBrk="0" hangingPunct="1">
              <a:lnSpc>
                <a:spcPct val="90000"/>
              </a:lnSpc>
              <a:spcBef>
                <a:spcPts val="800"/>
              </a:spcBef>
              <a:buClr>
                <a:schemeClr val="tx1">
                  <a:lumMod val="50000"/>
                </a:schemeClr>
              </a:buClr>
              <a:buFont typeface="Arial" pitchFamily="34" charset="0"/>
              <a:buChar char="•"/>
              <a:defRPr sz="2000" b="0" i="0" kern="1200">
                <a:solidFill>
                  <a:schemeClr val="tx1">
                    <a:lumMod val="5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sz="18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r>
              <a:rPr lang="en-US" dirty="0"/>
              <a:t>Lesson 6:</a:t>
            </a:r>
            <a:br>
              <a:rPr lang="en-US" dirty="0"/>
            </a:br>
            <a:r>
              <a:rPr lang="en-US" dirty="0"/>
              <a:t>Chapters 16-18</a:t>
            </a:r>
          </a:p>
          <a:p>
            <a:r>
              <a:rPr lang="en-US" dirty="0"/>
              <a:t>Lesson 7:</a:t>
            </a:r>
            <a:br>
              <a:rPr lang="en-US" dirty="0"/>
            </a:br>
            <a:r>
              <a:rPr lang="en-US" dirty="0"/>
              <a:t>Chapters 19-21</a:t>
            </a:r>
          </a:p>
          <a:p>
            <a:r>
              <a:rPr lang="en-US" dirty="0"/>
              <a:t>Lesson 8:</a:t>
            </a:r>
            <a:br>
              <a:rPr lang="en-US" dirty="0"/>
            </a:br>
            <a:r>
              <a:rPr lang="en-US" dirty="0"/>
              <a:t>Chapters 22-25</a:t>
            </a:r>
          </a:p>
          <a:p>
            <a:r>
              <a:rPr lang="en-US" dirty="0"/>
              <a:t>Lesson 9:</a:t>
            </a:r>
            <a:br>
              <a:rPr lang="en-US" dirty="0"/>
            </a:br>
            <a:r>
              <a:rPr lang="en-US" dirty="0"/>
              <a:t>Chapters 26-28</a:t>
            </a:r>
          </a:p>
          <a:p>
            <a:r>
              <a:rPr lang="en-US" dirty="0"/>
              <a:t>Lesson 10:</a:t>
            </a:r>
            <a:br>
              <a:rPr lang="en-US" dirty="0"/>
            </a:br>
            <a:r>
              <a:rPr lang="en-US" dirty="0"/>
              <a:t>Chapters 29-34</a:t>
            </a:r>
            <a:br>
              <a:rPr lang="en-US" dirty="0"/>
            </a:br>
            <a:endParaRPr lang="en-US" dirty="0"/>
          </a:p>
          <a:p>
            <a:endParaRPr lang="en-US" dirty="0"/>
          </a:p>
        </p:txBody>
      </p:sp>
    </p:spTree>
    <p:extLst>
      <p:ext uri="{BB962C8B-B14F-4D97-AF65-F5344CB8AC3E}">
        <p14:creationId xmlns:p14="http://schemas.microsoft.com/office/powerpoint/2010/main" val="17792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r>
              <a:rPr lang="en-US" sz="2400" dirty="0"/>
              <a:t>Deuteronomy 4</a:t>
            </a:r>
          </a:p>
          <a:p>
            <a:pPr algn="ctr"/>
            <a:endParaRPr lang="en-US" sz="2400" dirty="0"/>
          </a:p>
          <a:p>
            <a:pPr algn="ctr"/>
            <a:r>
              <a:rPr lang="en-US" sz="2400" dirty="0"/>
              <a:t>Deuteronomy 16</a:t>
            </a:r>
            <a:br>
              <a:rPr lang="en-US" sz="2400" dirty="0"/>
            </a:br>
            <a:br>
              <a:rPr lang="en-US" sz="2400" dirty="0"/>
            </a:br>
            <a:r>
              <a:rPr lang="en-US" sz="2400" dirty="0"/>
              <a:t>Deuteronomy 24</a:t>
            </a:r>
          </a:p>
          <a:p>
            <a:pPr algn="ctr"/>
            <a:br>
              <a:rPr lang="en-US" sz="2400" dirty="0"/>
            </a:br>
            <a:r>
              <a:rPr lang="en-US" sz="2400" dirty="0"/>
              <a:t>Deuteronomy 1</a:t>
            </a:r>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a:xfrm>
            <a:off x="1218883" y="1803400"/>
            <a:ext cx="6602281" cy="4521200"/>
          </a:xfrm>
        </p:spPr>
        <p:txBody>
          <a:bodyPr>
            <a:normAutofit/>
          </a:bodyPr>
          <a:lstStyle/>
          <a:p>
            <a:r>
              <a:rPr lang="en-US" dirty="0"/>
              <a:t>Israel in Deuteronomy is facing the same core temptations that you are.</a:t>
            </a:r>
          </a:p>
          <a:p>
            <a:pPr marL="0" indent="0">
              <a:buNone/>
            </a:pPr>
            <a:r>
              <a:rPr lang="en-US" dirty="0"/>
              <a:t>Do you wish God were more manageable, and not so complex and hard to understand</a:t>
            </a:r>
          </a:p>
          <a:p>
            <a:pPr marL="0" indent="0">
              <a:buNone/>
            </a:pPr>
            <a:r>
              <a:rPr lang="en-US" dirty="0"/>
              <a:t>Do you struggle against cutting corners in your work or with money?</a:t>
            </a:r>
          </a:p>
          <a:p>
            <a:pPr marL="0" indent="0">
              <a:buNone/>
            </a:pPr>
            <a:r>
              <a:rPr lang="en-US" dirty="0"/>
              <a:t>Do you have very exacting standards for others and struggle to have patience with them? </a:t>
            </a:r>
          </a:p>
          <a:p>
            <a:pPr marL="0" indent="0">
              <a:buNone/>
            </a:pPr>
            <a:r>
              <a:rPr lang="en-US" dirty="0"/>
              <a:t>Are you timid around people when God calls you to be brave? </a:t>
            </a:r>
          </a:p>
        </p:txBody>
      </p:sp>
    </p:spTree>
    <p:extLst>
      <p:ext uri="{BB962C8B-B14F-4D97-AF65-F5344CB8AC3E}">
        <p14:creationId xmlns:p14="http://schemas.microsoft.com/office/powerpoint/2010/main" val="3428308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lose up of architectural spiral scrolling 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99D6C8AB-5516-F1B4-DF34-5E1C89C977E3}"/>
              </a:ext>
            </a:extLst>
          </p:cNvPr>
          <p:cNvSpPr>
            <a:spLocks noGrp="1"/>
          </p:cNvSpPr>
          <p:nvPr>
            <p:ph type="title"/>
          </p:nvPr>
        </p:nvSpPr>
        <p:spPr/>
        <p:txBody>
          <a:bodyPr/>
          <a:lstStyle/>
          <a:p>
            <a:r>
              <a:rPr lang="en-US" dirty="0"/>
              <a:t>Overview of Deuteronomy</a:t>
            </a:r>
          </a:p>
        </p:txBody>
      </p:sp>
    </p:spTree>
    <p:extLst>
      <p:ext uri="{BB962C8B-B14F-4D97-AF65-F5344CB8AC3E}">
        <p14:creationId xmlns:p14="http://schemas.microsoft.com/office/powerpoint/2010/main" val="32352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9E83E-DABB-3B38-3F4C-554017758D0F}"/>
              </a:ext>
            </a:extLst>
          </p:cNvPr>
          <p:cNvSpPr>
            <a:spLocks noGrp="1"/>
          </p:cNvSpPr>
          <p:nvPr>
            <p:ph type="title"/>
          </p:nvPr>
        </p:nvSpPr>
        <p:spPr/>
        <p:txBody>
          <a:bodyPr/>
          <a:lstStyle/>
          <a:p>
            <a:r>
              <a:rPr lang="en-US" sz="3200" dirty="0"/>
              <a:t>What does Deuteronomy mean?</a:t>
            </a:r>
          </a:p>
        </p:txBody>
      </p:sp>
      <p:sp>
        <p:nvSpPr>
          <p:cNvPr id="3" name="Content Placeholder 2">
            <a:extLst>
              <a:ext uri="{FF2B5EF4-FFF2-40B4-BE49-F238E27FC236}">
                <a16:creationId xmlns:a16="http://schemas.microsoft.com/office/drawing/2014/main" id="{3BC072D3-FB5F-DC02-A58C-DCF4B14ADF0F}"/>
              </a:ext>
            </a:extLst>
          </p:cNvPr>
          <p:cNvSpPr>
            <a:spLocks noGrp="1"/>
          </p:cNvSpPr>
          <p:nvPr>
            <p:ph sz="quarter" idx="14"/>
          </p:nvPr>
        </p:nvSpPr>
        <p:spPr>
          <a:xfrm>
            <a:off x="612458" y="2873502"/>
            <a:ext cx="6548754" cy="3603498"/>
          </a:xfrm>
        </p:spPr>
        <p:txBody>
          <a:bodyPr/>
          <a:lstStyle/>
          <a:p>
            <a:endParaRPr lang="en-US" dirty="0"/>
          </a:p>
        </p:txBody>
      </p:sp>
      <p:pic>
        <p:nvPicPr>
          <p:cNvPr id="15" name="Picture Placeholder 14" descr="Law books section in library">
            <a:extLst>
              <a:ext uri="{FF2B5EF4-FFF2-40B4-BE49-F238E27FC236}">
                <a16:creationId xmlns:a16="http://schemas.microsoft.com/office/drawing/2014/main" id="{FB041D79-5B82-5892-F892-99D7C8AC57B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5" name="Content Placeholder 4">
            <a:extLst>
              <a:ext uri="{FF2B5EF4-FFF2-40B4-BE49-F238E27FC236}">
                <a16:creationId xmlns:a16="http://schemas.microsoft.com/office/drawing/2014/main" id="{5E14A413-0513-598D-8B0D-A7D2796B95A1}"/>
              </a:ext>
            </a:extLst>
          </p:cNvPr>
          <p:cNvSpPr>
            <a:spLocks noGrp="1"/>
          </p:cNvSpPr>
          <p:nvPr>
            <p:ph sz="quarter" idx="15"/>
          </p:nvPr>
        </p:nvSpPr>
        <p:spPr/>
        <p:txBody>
          <a:bodyPr/>
          <a:lstStyle/>
          <a:p>
            <a:endParaRPr lang="en-US" dirty="0"/>
          </a:p>
        </p:txBody>
      </p:sp>
      <p:cxnSp>
        <p:nvCxnSpPr>
          <p:cNvPr id="16" name="Straight Connector 15">
            <a:extLst>
              <a:ext uri="{FF2B5EF4-FFF2-40B4-BE49-F238E27FC236}">
                <a16:creationId xmlns:a16="http://schemas.microsoft.com/office/drawing/2014/main" id="{94B1B529-A184-61C7-8DE0-7B1E70002771}"/>
              </a:ext>
              <a:ext uri="{C183D7F6-B498-43B3-948B-1728B52AA6E4}">
                <adec:decorative xmlns:adec="http://schemas.microsoft.com/office/drawing/2017/decorative" val="1"/>
              </a:ext>
            </a:extLst>
          </p:cNvPr>
          <p:cNvCxnSpPr>
            <a:cxnSpLocks/>
          </p:cNvCxnSpPr>
          <p:nvPr/>
        </p:nvCxnSpPr>
        <p:spPr>
          <a:xfrm flipH="1">
            <a:off x="7722689" y="2667000"/>
            <a:ext cx="361009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844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9E83E-DABB-3B38-3F4C-554017758D0F}"/>
              </a:ext>
            </a:extLst>
          </p:cNvPr>
          <p:cNvSpPr>
            <a:spLocks noGrp="1"/>
          </p:cNvSpPr>
          <p:nvPr>
            <p:ph type="title"/>
          </p:nvPr>
        </p:nvSpPr>
        <p:spPr/>
        <p:txBody>
          <a:bodyPr/>
          <a:lstStyle/>
          <a:p>
            <a:r>
              <a:rPr lang="en-US" sz="3200" dirty="0"/>
              <a:t>What does Deuteronomy mean?</a:t>
            </a:r>
          </a:p>
        </p:txBody>
      </p:sp>
      <p:sp>
        <p:nvSpPr>
          <p:cNvPr id="3" name="Content Placeholder 2">
            <a:extLst>
              <a:ext uri="{FF2B5EF4-FFF2-40B4-BE49-F238E27FC236}">
                <a16:creationId xmlns:a16="http://schemas.microsoft.com/office/drawing/2014/main" id="{3BC072D3-FB5F-DC02-A58C-DCF4B14ADF0F}"/>
              </a:ext>
            </a:extLst>
          </p:cNvPr>
          <p:cNvSpPr>
            <a:spLocks noGrp="1"/>
          </p:cNvSpPr>
          <p:nvPr>
            <p:ph sz="quarter" idx="14"/>
          </p:nvPr>
        </p:nvSpPr>
        <p:spPr>
          <a:xfrm>
            <a:off x="612458" y="2873502"/>
            <a:ext cx="6548754" cy="3603498"/>
          </a:xfrm>
        </p:spPr>
        <p:txBody>
          <a:bodyPr/>
          <a:lstStyle/>
          <a:p>
            <a:r>
              <a:rPr lang="en-US" sz="2400" dirty="0" err="1"/>
              <a:t>Deuteronomium</a:t>
            </a:r>
            <a:r>
              <a:rPr lang="en-US" sz="2400" dirty="0"/>
              <a:t> </a:t>
            </a:r>
            <a:br>
              <a:rPr lang="en-US" sz="2400" dirty="0"/>
            </a:br>
            <a:r>
              <a:rPr lang="en-US" sz="2400" dirty="0"/>
              <a:t>Latinized form of the Septuagint (Greek) translation title. Deuteronomy means "second law" in Greek. </a:t>
            </a:r>
          </a:p>
        </p:txBody>
      </p:sp>
      <p:pic>
        <p:nvPicPr>
          <p:cNvPr id="15" name="Picture Placeholder 14" descr="Law books section in library">
            <a:extLst>
              <a:ext uri="{FF2B5EF4-FFF2-40B4-BE49-F238E27FC236}">
                <a16:creationId xmlns:a16="http://schemas.microsoft.com/office/drawing/2014/main" id="{FB041D79-5B82-5892-F892-99D7C8AC57B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5" name="Content Placeholder 4">
            <a:extLst>
              <a:ext uri="{FF2B5EF4-FFF2-40B4-BE49-F238E27FC236}">
                <a16:creationId xmlns:a16="http://schemas.microsoft.com/office/drawing/2014/main" id="{5E14A413-0513-598D-8B0D-A7D2796B95A1}"/>
              </a:ext>
            </a:extLst>
          </p:cNvPr>
          <p:cNvSpPr>
            <a:spLocks noGrp="1"/>
          </p:cNvSpPr>
          <p:nvPr>
            <p:ph sz="quarter" idx="15"/>
          </p:nvPr>
        </p:nvSpPr>
        <p:spPr/>
        <p:txBody>
          <a:bodyPr/>
          <a:lstStyle/>
          <a:p>
            <a:endParaRPr lang="en-US" dirty="0"/>
          </a:p>
        </p:txBody>
      </p:sp>
      <p:cxnSp>
        <p:nvCxnSpPr>
          <p:cNvPr id="16" name="Straight Connector 15">
            <a:extLst>
              <a:ext uri="{FF2B5EF4-FFF2-40B4-BE49-F238E27FC236}">
                <a16:creationId xmlns:a16="http://schemas.microsoft.com/office/drawing/2014/main" id="{94B1B529-A184-61C7-8DE0-7B1E70002771}"/>
              </a:ext>
              <a:ext uri="{C183D7F6-B498-43B3-948B-1728B52AA6E4}">
                <adec:decorative xmlns:adec="http://schemas.microsoft.com/office/drawing/2017/decorative" val="1"/>
              </a:ext>
            </a:extLst>
          </p:cNvPr>
          <p:cNvCxnSpPr>
            <a:cxnSpLocks/>
          </p:cNvCxnSpPr>
          <p:nvPr/>
        </p:nvCxnSpPr>
        <p:spPr>
          <a:xfrm flipH="1">
            <a:off x="7722689" y="2667000"/>
            <a:ext cx="361009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48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9E83E-DABB-3B38-3F4C-554017758D0F}"/>
              </a:ext>
            </a:extLst>
          </p:cNvPr>
          <p:cNvSpPr>
            <a:spLocks noGrp="1"/>
          </p:cNvSpPr>
          <p:nvPr>
            <p:ph type="title"/>
          </p:nvPr>
        </p:nvSpPr>
        <p:spPr/>
        <p:txBody>
          <a:bodyPr/>
          <a:lstStyle/>
          <a:p>
            <a:r>
              <a:rPr lang="en-US" sz="3200" dirty="0"/>
              <a:t>What does Deuteronomy mean?</a:t>
            </a:r>
          </a:p>
        </p:txBody>
      </p:sp>
      <p:sp>
        <p:nvSpPr>
          <p:cNvPr id="3" name="Content Placeholder 2">
            <a:extLst>
              <a:ext uri="{FF2B5EF4-FFF2-40B4-BE49-F238E27FC236}">
                <a16:creationId xmlns:a16="http://schemas.microsoft.com/office/drawing/2014/main" id="{3BC072D3-FB5F-DC02-A58C-DCF4B14ADF0F}"/>
              </a:ext>
            </a:extLst>
          </p:cNvPr>
          <p:cNvSpPr>
            <a:spLocks noGrp="1"/>
          </p:cNvSpPr>
          <p:nvPr>
            <p:ph sz="quarter" idx="14"/>
          </p:nvPr>
        </p:nvSpPr>
        <p:spPr>
          <a:xfrm>
            <a:off x="612458" y="2873502"/>
            <a:ext cx="6548754" cy="3603498"/>
          </a:xfrm>
        </p:spPr>
        <p:txBody>
          <a:bodyPr/>
          <a:lstStyle/>
          <a:p>
            <a:r>
              <a:rPr lang="en-US" sz="2400" dirty="0" err="1"/>
              <a:t>Deuteronomium</a:t>
            </a:r>
            <a:r>
              <a:rPr lang="en-US" sz="2400" dirty="0"/>
              <a:t> </a:t>
            </a:r>
            <a:br>
              <a:rPr lang="en-US" sz="2400" dirty="0"/>
            </a:br>
            <a:r>
              <a:rPr lang="en-US" sz="2400" dirty="0"/>
              <a:t>Latinized form of the Septuagint (Greek) translation title. Deuteronomy means "second law" in Greek. </a:t>
            </a:r>
          </a:p>
          <a:p>
            <a:r>
              <a:rPr lang="en-US" sz="2400" dirty="0"/>
              <a:t>‘</a:t>
            </a:r>
            <a:r>
              <a:rPr lang="en-US" sz="2400" dirty="0" err="1"/>
              <a:t>Elleh</a:t>
            </a:r>
            <a:r>
              <a:rPr lang="en-US" sz="2400" dirty="0"/>
              <a:t> </a:t>
            </a:r>
            <a:r>
              <a:rPr lang="en-US" sz="2400" dirty="0" err="1"/>
              <a:t>Haddebarim</a:t>
            </a:r>
            <a:r>
              <a:rPr lang="en-US" sz="2400" dirty="0"/>
              <a:t>’</a:t>
            </a:r>
            <a:br>
              <a:rPr lang="en-US" sz="2400" dirty="0"/>
            </a:br>
            <a:r>
              <a:rPr lang="en-US" sz="2400" dirty="0"/>
              <a:t>“These are the words” (1:1)</a:t>
            </a:r>
          </a:p>
        </p:txBody>
      </p:sp>
      <p:pic>
        <p:nvPicPr>
          <p:cNvPr id="15" name="Picture Placeholder 14" descr="Law books section in library">
            <a:extLst>
              <a:ext uri="{FF2B5EF4-FFF2-40B4-BE49-F238E27FC236}">
                <a16:creationId xmlns:a16="http://schemas.microsoft.com/office/drawing/2014/main" id="{FB041D79-5B82-5892-F892-99D7C8AC57B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5" name="Content Placeholder 4">
            <a:extLst>
              <a:ext uri="{FF2B5EF4-FFF2-40B4-BE49-F238E27FC236}">
                <a16:creationId xmlns:a16="http://schemas.microsoft.com/office/drawing/2014/main" id="{5E14A413-0513-598D-8B0D-A7D2796B95A1}"/>
              </a:ext>
            </a:extLst>
          </p:cNvPr>
          <p:cNvSpPr>
            <a:spLocks noGrp="1"/>
          </p:cNvSpPr>
          <p:nvPr>
            <p:ph sz="quarter" idx="15"/>
          </p:nvPr>
        </p:nvSpPr>
        <p:spPr/>
        <p:txBody>
          <a:bodyPr/>
          <a:lstStyle/>
          <a:p>
            <a:endParaRPr lang="en-US" dirty="0"/>
          </a:p>
        </p:txBody>
      </p:sp>
      <p:cxnSp>
        <p:nvCxnSpPr>
          <p:cNvPr id="16" name="Straight Connector 15">
            <a:extLst>
              <a:ext uri="{FF2B5EF4-FFF2-40B4-BE49-F238E27FC236}">
                <a16:creationId xmlns:a16="http://schemas.microsoft.com/office/drawing/2014/main" id="{94B1B529-A184-61C7-8DE0-7B1E70002771}"/>
              </a:ext>
              <a:ext uri="{C183D7F6-B498-43B3-948B-1728B52AA6E4}">
                <adec:decorative xmlns:adec="http://schemas.microsoft.com/office/drawing/2017/decorative" val="1"/>
              </a:ext>
            </a:extLst>
          </p:cNvPr>
          <p:cNvCxnSpPr>
            <a:cxnSpLocks/>
          </p:cNvCxnSpPr>
          <p:nvPr/>
        </p:nvCxnSpPr>
        <p:spPr>
          <a:xfrm flipH="1">
            <a:off x="7722689" y="2667000"/>
            <a:ext cx="361009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762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Variety of books on shelves in library">
            <a:extLst>
              <a:ext uri="{FF2B5EF4-FFF2-40B4-BE49-F238E27FC236}">
                <a16:creationId xmlns:a16="http://schemas.microsoft.com/office/drawing/2014/main" id="{2DEE6E45-4D68-51B3-8A83-6600B5B09EE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31132" r="31132"/>
          <a:stretch/>
        </p:blipFill>
        <p:spPr/>
      </p:pic>
      <p:sp>
        <p:nvSpPr>
          <p:cNvPr id="5" name="Content Placeholder 4">
            <a:extLst>
              <a:ext uri="{FF2B5EF4-FFF2-40B4-BE49-F238E27FC236}">
                <a16:creationId xmlns:a16="http://schemas.microsoft.com/office/drawing/2014/main" id="{7E545D90-2664-DB23-7FC7-BEBD958DD2DE}"/>
              </a:ext>
            </a:extLst>
          </p:cNvPr>
          <p:cNvSpPr>
            <a:spLocks noGrp="1"/>
          </p:cNvSpPr>
          <p:nvPr>
            <p:ph sz="quarter" idx="14"/>
          </p:nvPr>
        </p:nvSpPr>
        <p:spPr/>
        <p:txBody>
          <a:bodyPr>
            <a:normAutofit/>
          </a:bodyPr>
          <a:lstStyle/>
          <a:p>
            <a:r>
              <a:rPr lang="en-US" sz="2400" dirty="0"/>
              <a:t>500-800 BC / Anonymous author or authors</a:t>
            </a:r>
          </a:p>
          <a:p>
            <a:r>
              <a:rPr lang="en-US" sz="2400" dirty="0"/>
              <a:t>1400s BC / Moses</a:t>
            </a:r>
          </a:p>
        </p:txBody>
      </p:sp>
      <p:sp>
        <p:nvSpPr>
          <p:cNvPr id="2" name="Title 1">
            <a:extLst>
              <a:ext uri="{FF2B5EF4-FFF2-40B4-BE49-F238E27FC236}">
                <a16:creationId xmlns:a16="http://schemas.microsoft.com/office/drawing/2014/main" id="{AB579568-ED78-70F7-42FA-792B8E2A75DA}"/>
              </a:ext>
            </a:extLst>
          </p:cNvPr>
          <p:cNvSpPr>
            <a:spLocks noGrp="1"/>
          </p:cNvSpPr>
          <p:nvPr>
            <p:ph type="title"/>
          </p:nvPr>
        </p:nvSpPr>
        <p:spPr/>
        <p:txBody>
          <a:bodyPr/>
          <a:lstStyle/>
          <a:p>
            <a:r>
              <a:rPr lang="en-US" dirty="0"/>
              <a:t>Date and Author?</a:t>
            </a:r>
          </a:p>
        </p:txBody>
      </p:sp>
      <p:sp>
        <p:nvSpPr>
          <p:cNvPr id="9" name="Content Placeholder 8">
            <a:extLst>
              <a:ext uri="{FF2B5EF4-FFF2-40B4-BE49-F238E27FC236}">
                <a16:creationId xmlns:a16="http://schemas.microsoft.com/office/drawing/2014/main" id="{D9C371FC-581D-60D1-1D65-2BBEDF7A0F33}"/>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27681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Variety of books on shelves in library">
            <a:extLst>
              <a:ext uri="{FF2B5EF4-FFF2-40B4-BE49-F238E27FC236}">
                <a16:creationId xmlns:a16="http://schemas.microsoft.com/office/drawing/2014/main" id="{2DEE6E45-4D68-51B3-8A83-6600B5B09EE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31132" r="31132"/>
          <a:stretch/>
        </p:blipFill>
        <p:spPr/>
      </p:pic>
      <p:sp>
        <p:nvSpPr>
          <p:cNvPr id="5" name="Content Placeholder 4">
            <a:extLst>
              <a:ext uri="{FF2B5EF4-FFF2-40B4-BE49-F238E27FC236}">
                <a16:creationId xmlns:a16="http://schemas.microsoft.com/office/drawing/2014/main" id="{7E545D90-2664-DB23-7FC7-BEBD958DD2DE}"/>
              </a:ext>
            </a:extLst>
          </p:cNvPr>
          <p:cNvSpPr>
            <a:spLocks noGrp="1"/>
          </p:cNvSpPr>
          <p:nvPr>
            <p:ph sz="quarter" idx="14"/>
          </p:nvPr>
        </p:nvSpPr>
        <p:spPr/>
        <p:txBody>
          <a:bodyPr>
            <a:normAutofit/>
          </a:bodyPr>
          <a:lstStyle/>
          <a:p>
            <a:r>
              <a:rPr lang="en-US" sz="2400" dirty="0"/>
              <a:t>500-800 BC / Anonymous author or authors</a:t>
            </a:r>
          </a:p>
        </p:txBody>
      </p:sp>
      <p:sp>
        <p:nvSpPr>
          <p:cNvPr id="2" name="Title 1">
            <a:extLst>
              <a:ext uri="{FF2B5EF4-FFF2-40B4-BE49-F238E27FC236}">
                <a16:creationId xmlns:a16="http://schemas.microsoft.com/office/drawing/2014/main" id="{AB579568-ED78-70F7-42FA-792B8E2A75DA}"/>
              </a:ext>
            </a:extLst>
          </p:cNvPr>
          <p:cNvSpPr>
            <a:spLocks noGrp="1"/>
          </p:cNvSpPr>
          <p:nvPr>
            <p:ph type="title"/>
          </p:nvPr>
        </p:nvSpPr>
        <p:spPr/>
        <p:txBody>
          <a:bodyPr/>
          <a:lstStyle/>
          <a:p>
            <a:r>
              <a:rPr lang="en-US" dirty="0"/>
              <a:t>Date and Author?</a:t>
            </a:r>
          </a:p>
        </p:txBody>
      </p:sp>
      <p:sp>
        <p:nvSpPr>
          <p:cNvPr id="7" name="Content Placeholder 6">
            <a:extLst>
              <a:ext uri="{FF2B5EF4-FFF2-40B4-BE49-F238E27FC236}">
                <a16:creationId xmlns:a16="http://schemas.microsoft.com/office/drawing/2014/main" id="{B6680936-9FDE-46BB-0A75-52FFBB8276A1}"/>
              </a:ext>
            </a:extLst>
          </p:cNvPr>
          <p:cNvSpPr>
            <a:spLocks noGrp="1"/>
          </p:cNvSpPr>
          <p:nvPr>
            <p:ph sz="quarter" idx="15"/>
          </p:nvPr>
        </p:nvSpPr>
        <p:spPr>
          <a:xfrm>
            <a:off x="4160520" y="4846320"/>
            <a:ext cx="7397496" cy="1859280"/>
          </a:xfrm>
        </p:spPr>
        <p:txBody>
          <a:bodyPr/>
          <a:lstStyle/>
          <a:p>
            <a:pPr marL="0" indent="0">
              <a:buNone/>
            </a:pPr>
            <a:r>
              <a:rPr lang="en-US" sz="1800" dirty="0"/>
              <a:t>Ex 34:28 assumed that Moses himself engraved the Ten Commandments onto the second set of tablets. </a:t>
            </a:r>
          </a:p>
          <a:p>
            <a:pPr marL="0" indent="0">
              <a:buNone/>
            </a:pPr>
            <a:r>
              <a:rPr lang="en-US" sz="1800" dirty="0"/>
              <a:t>Deuteronomy leaves no doubt that God himself inscribed them also the second time around (9:9-17 and 10:1-5).</a:t>
            </a:r>
          </a:p>
        </p:txBody>
      </p:sp>
    </p:spTree>
    <p:extLst>
      <p:ext uri="{BB962C8B-B14F-4D97-AF65-F5344CB8AC3E}">
        <p14:creationId xmlns:p14="http://schemas.microsoft.com/office/powerpoint/2010/main" val="2695183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Variety of books on shelves in library">
            <a:extLst>
              <a:ext uri="{FF2B5EF4-FFF2-40B4-BE49-F238E27FC236}">
                <a16:creationId xmlns:a16="http://schemas.microsoft.com/office/drawing/2014/main" id="{2DEE6E45-4D68-51B3-8A83-6600B5B09EE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31132" r="31132"/>
          <a:stretch/>
        </p:blipFill>
        <p:spPr/>
      </p:pic>
      <p:sp>
        <p:nvSpPr>
          <p:cNvPr id="5" name="Content Placeholder 4">
            <a:extLst>
              <a:ext uri="{FF2B5EF4-FFF2-40B4-BE49-F238E27FC236}">
                <a16:creationId xmlns:a16="http://schemas.microsoft.com/office/drawing/2014/main" id="{7E545D90-2664-DB23-7FC7-BEBD958DD2DE}"/>
              </a:ext>
            </a:extLst>
          </p:cNvPr>
          <p:cNvSpPr>
            <a:spLocks noGrp="1"/>
          </p:cNvSpPr>
          <p:nvPr>
            <p:ph sz="quarter" idx="14"/>
          </p:nvPr>
        </p:nvSpPr>
        <p:spPr/>
        <p:txBody>
          <a:bodyPr>
            <a:normAutofit/>
          </a:bodyPr>
          <a:lstStyle/>
          <a:p>
            <a:r>
              <a:rPr lang="en-US" sz="2400" dirty="0"/>
              <a:t>500-800 BC / Anonymous author or authors</a:t>
            </a:r>
          </a:p>
        </p:txBody>
      </p:sp>
      <p:sp>
        <p:nvSpPr>
          <p:cNvPr id="2" name="Title 1">
            <a:extLst>
              <a:ext uri="{FF2B5EF4-FFF2-40B4-BE49-F238E27FC236}">
                <a16:creationId xmlns:a16="http://schemas.microsoft.com/office/drawing/2014/main" id="{AB579568-ED78-70F7-42FA-792B8E2A75DA}"/>
              </a:ext>
            </a:extLst>
          </p:cNvPr>
          <p:cNvSpPr>
            <a:spLocks noGrp="1"/>
          </p:cNvSpPr>
          <p:nvPr>
            <p:ph type="title"/>
          </p:nvPr>
        </p:nvSpPr>
        <p:spPr/>
        <p:txBody>
          <a:bodyPr/>
          <a:lstStyle/>
          <a:p>
            <a:r>
              <a:rPr lang="en-US" dirty="0"/>
              <a:t>Date and Author?</a:t>
            </a:r>
          </a:p>
        </p:txBody>
      </p:sp>
      <p:sp>
        <p:nvSpPr>
          <p:cNvPr id="7" name="Content Placeholder 6">
            <a:extLst>
              <a:ext uri="{FF2B5EF4-FFF2-40B4-BE49-F238E27FC236}">
                <a16:creationId xmlns:a16="http://schemas.microsoft.com/office/drawing/2014/main" id="{B6680936-9FDE-46BB-0A75-52FFBB8276A1}"/>
              </a:ext>
            </a:extLst>
          </p:cNvPr>
          <p:cNvSpPr>
            <a:spLocks noGrp="1"/>
          </p:cNvSpPr>
          <p:nvPr>
            <p:ph sz="quarter" idx="15"/>
          </p:nvPr>
        </p:nvSpPr>
        <p:spPr>
          <a:xfrm>
            <a:off x="4160520" y="4846320"/>
            <a:ext cx="7397496" cy="1859280"/>
          </a:xfrm>
        </p:spPr>
        <p:txBody>
          <a:bodyPr/>
          <a:lstStyle/>
          <a:p>
            <a:pPr marL="0" indent="0">
              <a:buNone/>
            </a:pPr>
            <a:r>
              <a:rPr lang="en-US" sz="1800" dirty="0"/>
              <a:t>Ex 34:28 assumed that Moses himself engraved the Ten Commandments onto the second set of tablets. </a:t>
            </a:r>
          </a:p>
          <a:p>
            <a:pPr marL="0" indent="0">
              <a:buNone/>
            </a:pPr>
            <a:r>
              <a:rPr lang="en-US" sz="1800" dirty="0"/>
              <a:t>Deuteronomy leaves no doubt that God himself inscribed them also the second time around (9:9-17 and 10:1-5).</a:t>
            </a:r>
          </a:p>
          <a:p>
            <a:pPr marL="0" indent="0">
              <a:buNone/>
            </a:pPr>
            <a:r>
              <a:rPr lang="en-US" sz="1800" dirty="0"/>
              <a:t>We’ll discuss this as we open the to chapters 1-4</a:t>
            </a:r>
          </a:p>
        </p:txBody>
      </p:sp>
    </p:spTree>
    <p:extLst>
      <p:ext uri="{BB962C8B-B14F-4D97-AF65-F5344CB8AC3E}">
        <p14:creationId xmlns:p14="http://schemas.microsoft.com/office/powerpoint/2010/main" val="3434252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7CBB-EDAA-09CE-4A5C-C53A6284C852}"/>
              </a:ext>
            </a:extLst>
          </p:cNvPr>
          <p:cNvSpPr>
            <a:spLocks noGrp="1"/>
          </p:cNvSpPr>
          <p:nvPr>
            <p:ph type="title"/>
          </p:nvPr>
        </p:nvSpPr>
        <p:spPr/>
        <p:txBody>
          <a:bodyPr/>
          <a:lstStyle/>
          <a:p>
            <a:br>
              <a:rPr lang="en-US" dirty="0"/>
            </a:br>
            <a:r>
              <a:rPr lang="en-US" dirty="0"/>
              <a:t>Christ Believed Moses was Author</a:t>
            </a:r>
            <a:br>
              <a:rPr lang="en-US" dirty="0"/>
            </a:br>
            <a:r>
              <a:rPr lang="en-US" dirty="0"/>
              <a:t>Matt. 19:7-8; Mark 10:3-5; 12:19; </a:t>
            </a:r>
            <a:br>
              <a:rPr lang="en-US" dirty="0"/>
            </a:br>
            <a:r>
              <a:rPr lang="en-US" dirty="0"/>
              <a:t>John 5:46-47</a:t>
            </a:r>
            <a:br>
              <a:rPr lang="en-US" dirty="0"/>
            </a:br>
            <a:br>
              <a:rPr lang="en-US" dirty="0"/>
            </a:br>
            <a:endParaRPr lang="en-US" dirty="0"/>
          </a:p>
        </p:txBody>
      </p:sp>
      <p:sp>
        <p:nvSpPr>
          <p:cNvPr id="8" name="TextBox 7">
            <a:extLst>
              <a:ext uri="{FF2B5EF4-FFF2-40B4-BE49-F238E27FC236}">
                <a16:creationId xmlns:a16="http://schemas.microsoft.com/office/drawing/2014/main" id="{EF423BD8-3ED5-AD20-2802-5FF760F6D0B4}"/>
              </a:ext>
            </a:extLst>
          </p:cNvPr>
          <p:cNvSpPr txBox="1"/>
          <p:nvPr/>
        </p:nvSpPr>
        <p:spPr>
          <a:xfrm>
            <a:off x="5446712" y="181919"/>
            <a:ext cx="1295400" cy="1631216"/>
          </a:xfrm>
          <a:prstGeom prst="rect">
            <a:avLst/>
          </a:prstGeom>
          <a:noFill/>
        </p:spPr>
        <p:txBody>
          <a:bodyPr wrap="square">
            <a:spAutoFit/>
          </a:bodyPr>
          <a:lstStyle/>
          <a:p>
            <a:pPr algn="ctr"/>
            <a:r>
              <a:rPr lang="en-US" sz="10000" dirty="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en-US" sz="10000" dirty="0">
              <a:solidFill>
                <a:schemeClr val="accent1">
                  <a:lumMod val="60000"/>
                  <a:lumOff val="40000"/>
                </a:schemeClr>
              </a:solidFill>
              <a:latin typeface="Gill Sans Ultra Bold" panose="020B0A02020104020203" pitchFamily="34" charset="77"/>
            </a:endParaRPr>
          </a:p>
        </p:txBody>
      </p:sp>
      <p:sp>
        <p:nvSpPr>
          <p:cNvPr id="9" name="TextBox 8">
            <a:extLst>
              <a:ext uri="{FF2B5EF4-FFF2-40B4-BE49-F238E27FC236}">
                <a16:creationId xmlns:a16="http://schemas.microsoft.com/office/drawing/2014/main" id="{8AD5136B-8400-9CD8-FF91-462F36E32965}"/>
              </a:ext>
            </a:extLst>
          </p:cNvPr>
          <p:cNvSpPr txBox="1"/>
          <p:nvPr/>
        </p:nvSpPr>
        <p:spPr>
          <a:xfrm>
            <a:off x="5446712" y="4675411"/>
            <a:ext cx="1295400" cy="1631216"/>
          </a:xfrm>
          <a:prstGeom prst="rect">
            <a:avLst/>
          </a:prstGeom>
          <a:noFill/>
        </p:spPr>
        <p:txBody>
          <a:bodyPr wrap="square">
            <a:spAutoFit/>
          </a:bodyPr>
          <a:lstStyle/>
          <a:p>
            <a:pPr algn="ctr"/>
            <a:r>
              <a:rPr lang="en-US" sz="10000" dirty="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en-US" sz="10000" dirty="0">
              <a:solidFill>
                <a:schemeClr val="accent1">
                  <a:lumMod val="60000"/>
                  <a:lumOff val="40000"/>
                </a:schemeClr>
              </a:solidFill>
              <a:latin typeface="Gill Sans Ultra Bold" panose="020B0A02020104020203" pitchFamily="34" charset="77"/>
            </a:endParaRPr>
          </a:p>
        </p:txBody>
      </p:sp>
      <p:sp>
        <p:nvSpPr>
          <p:cNvPr id="4" name="Text Placeholder 3">
            <a:extLst>
              <a:ext uri="{FF2B5EF4-FFF2-40B4-BE49-F238E27FC236}">
                <a16:creationId xmlns:a16="http://schemas.microsoft.com/office/drawing/2014/main" id="{A21424F5-7A0A-E39B-61DC-919906F40C97}"/>
              </a:ext>
            </a:extLst>
          </p:cNvPr>
          <p:cNvSpPr>
            <a:spLocks noGrp="1"/>
          </p:cNvSpPr>
          <p:nvPr>
            <p:ph type="body" idx="1"/>
          </p:nvPr>
        </p:nvSpPr>
        <p:spPr/>
        <p:txBody>
          <a:bodyPr/>
          <a:lstStyle/>
          <a:p>
            <a:r>
              <a:rPr lang="en-US" dirty="0"/>
              <a:t>Moses Is Author</a:t>
            </a:r>
          </a:p>
        </p:txBody>
      </p:sp>
    </p:spTree>
    <p:extLst>
      <p:ext uri="{BB962C8B-B14F-4D97-AF65-F5344CB8AC3E}">
        <p14:creationId xmlns:p14="http://schemas.microsoft.com/office/powerpoint/2010/main" val="70627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7CBB-EDAA-09CE-4A5C-C53A6284C852}"/>
              </a:ext>
            </a:extLst>
          </p:cNvPr>
          <p:cNvSpPr>
            <a:spLocks noGrp="1"/>
          </p:cNvSpPr>
          <p:nvPr>
            <p:ph type="title"/>
          </p:nvPr>
        </p:nvSpPr>
        <p:spPr>
          <a:xfrm>
            <a:off x="914336" y="1220724"/>
            <a:ext cx="10360152" cy="4416552"/>
          </a:xfrm>
        </p:spPr>
        <p:txBody>
          <a:bodyPr/>
          <a:lstStyle/>
          <a:p>
            <a:r>
              <a:rPr lang="en-US" dirty="0"/>
              <a:t>Peter (Acts 3:22)</a:t>
            </a:r>
            <a:br>
              <a:rPr lang="en-US" dirty="0"/>
            </a:br>
            <a:br>
              <a:rPr lang="en-US" dirty="0"/>
            </a:br>
            <a:r>
              <a:rPr lang="en-US" dirty="0"/>
              <a:t>Stephen (Acts 7:37-38)</a:t>
            </a:r>
            <a:br>
              <a:rPr lang="en-US" dirty="0"/>
            </a:br>
            <a:br>
              <a:rPr lang="en-US" dirty="0"/>
            </a:br>
            <a:r>
              <a:rPr lang="en-US" dirty="0"/>
              <a:t>Paul (Rom. 10:19; 1 Cor. 9:9)</a:t>
            </a:r>
            <a:br>
              <a:rPr lang="en-US" dirty="0"/>
            </a:br>
            <a:br>
              <a:rPr lang="en-US" dirty="0"/>
            </a:br>
            <a:r>
              <a:rPr lang="en-US" dirty="0"/>
              <a:t>Hebrews (Heb. 10:28)</a:t>
            </a:r>
          </a:p>
        </p:txBody>
      </p:sp>
      <p:sp>
        <p:nvSpPr>
          <p:cNvPr id="8" name="TextBox 7">
            <a:extLst>
              <a:ext uri="{FF2B5EF4-FFF2-40B4-BE49-F238E27FC236}">
                <a16:creationId xmlns:a16="http://schemas.microsoft.com/office/drawing/2014/main" id="{EF423BD8-3ED5-AD20-2802-5FF760F6D0B4}"/>
              </a:ext>
            </a:extLst>
          </p:cNvPr>
          <p:cNvSpPr txBox="1"/>
          <p:nvPr/>
        </p:nvSpPr>
        <p:spPr>
          <a:xfrm>
            <a:off x="5446712" y="181919"/>
            <a:ext cx="1295400" cy="1631216"/>
          </a:xfrm>
          <a:prstGeom prst="rect">
            <a:avLst/>
          </a:prstGeom>
          <a:noFill/>
        </p:spPr>
        <p:txBody>
          <a:bodyPr wrap="square">
            <a:spAutoFit/>
          </a:bodyPr>
          <a:lstStyle/>
          <a:p>
            <a:pPr algn="ctr"/>
            <a:r>
              <a:rPr lang="en-US" sz="10000" dirty="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en-US" sz="10000" dirty="0">
              <a:solidFill>
                <a:schemeClr val="accent1">
                  <a:lumMod val="60000"/>
                  <a:lumOff val="40000"/>
                </a:schemeClr>
              </a:solidFill>
              <a:latin typeface="Gill Sans Ultra Bold" panose="020B0A02020104020203" pitchFamily="34" charset="77"/>
            </a:endParaRPr>
          </a:p>
        </p:txBody>
      </p:sp>
      <p:sp>
        <p:nvSpPr>
          <p:cNvPr id="9" name="TextBox 8">
            <a:extLst>
              <a:ext uri="{FF2B5EF4-FFF2-40B4-BE49-F238E27FC236}">
                <a16:creationId xmlns:a16="http://schemas.microsoft.com/office/drawing/2014/main" id="{8AD5136B-8400-9CD8-FF91-462F36E32965}"/>
              </a:ext>
            </a:extLst>
          </p:cNvPr>
          <p:cNvSpPr txBox="1"/>
          <p:nvPr/>
        </p:nvSpPr>
        <p:spPr>
          <a:xfrm>
            <a:off x="5446712" y="5410200"/>
            <a:ext cx="1295400" cy="1631216"/>
          </a:xfrm>
          <a:prstGeom prst="rect">
            <a:avLst/>
          </a:prstGeom>
          <a:noFill/>
        </p:spPr>
        <p:txBody>
          <a:bodyPr wrap="square">
            <a:spAutoFit/>
          </a:bodyPr>
          <a:lstStyle/>
          <a:p>
            <a:pPr algn="ctr"/>
            <a:r>
              <a:rPr lang="en-US" sz="10000" dirty="0">
                <a:solidFill>
                  <a:schemeClr val="accent1">
                    <a:lumMod val="60000"/>
                    <a:lumOff val="40000"/>
                  </a:schemeClr>
                </a:solidFill>
                <a:latin typeface="Gill Sans Ultra Bold" panose="020B0A02020104020203" pitchFamily="34" charset="77"/>
                <a:cs typeface="Gill Sans" panose="020B0502020104020203" pitchFamily="34" charset="-79"/>
              </a:rPr>
              <a:t>”</a:t>
            </a:r>
            <a:endParaRPr lang="en-US" sz="10000" dirty="0">
              <a:solidFill>
                <a:schemeClr val="accent1">
                  <a:lumMod val="60000"/>
                  <a:lumOff val="40000"/>
                </a:schemeClr>
              </a:solidFill>
              <a:latin typeface="Gill Sans Ultra Bold" panose="020B0A02020104020203" pitchFamily="34" charset="77"/>
            </a:endParaRPr>
          </a:p>
        </p:txBody>
      </p:sp>
      <p:sp>
        <p:nvSpPr>
          <p:cNvPr id="4" name="Text Placeholder 3">
            <a:extLst>
              <a:ext uri="{FF2B5EF4-FFF2-40B4-BE49-F238E27FC236}">
                <a16:creationId xmlns:a16="http://schemas.microsoft.com/office/drawing/2014/main" id="{A21424F5-7A0A-E39B-61DC-919906F40C97}"/>
              </a:ext>
            </a:extLst>
          </p:cNvPr>
          <p:cNvSpPr>
            <a:spLocks noGrp="1"/>
          </p:cNvSpPr>
          <p:nvPr>
            <p:ph type="body" idx="1"/>
          </p:nvPr>
        </p:nvSpPr>
        <p:spPr/>
        <p:txBody>
          <a:bodyPr/>
          <a:lstStyle/>
          <a:p>
            <a:r>
              <a:rPr lang="en-US" dirty="0"/>
              <a:t>Moses Is Author</a:t>
            </a:r>
          </a:p>
        </p:txBody>
      </p:sp>
    </p:spTree>
    <p:extLst>
      <p:ext uri="{BB962C8B-B14F-4D97-AF65-F5344CB8AC3E}">
        <p14:creationId xmlns:p14="http://schemas.microsoft.com/office/powerpoint/2010/main" val="554704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D9A3B-E03D-8CBC-A756-2B3AEF926C68}"/>
              </a:ext>
            </a:extLst>
          </p:cNvPr>
          <p:cNvSpPr>
            <a:spLocks noGrp="1"/>
          </p:cNvSpPr>
          <p:nvPr>
            <p:ph type="title"/>
          </p:nvPr>
        </p:nvSpPr>
        <p:spPr/>
        <p:txBody>
          <a:bodyPr/>
          <a:lstStyle/>
          <a:p>
            <a:r>
              <a:rPr lang="en-US" dirty="0"/>
              <a:t>Deuteronomy</a:t>
            </a:r>
            <a:br>
              <a:rPr lang="en-US" dirty="0"/>
            </a:br>
            <a:r>
              <a:rPr lang="en-US" dirty="0"/>
              <a:t> Break Down</a:t>
            </a:r>
          </a:p>
        </p:txBody>
      </p:sp>
      <p:graphicFrame>
        <p:nvGraphicFramePr>
          <p:cNvPr id="14" name="Content Placeholder 13">
            <a:extLst>
              <a:ext uri="{FF2B5EF4-FFF2-40B4-BE49-F238E27FC236}">
                <a16:creationId xmlns:a16="http://schemas.microsoft.com/office/drawing/2014/main" id="{20F6468F-BAA7-AAD2-C31C-951553BCAD16}"/>
              </a:ext>
            </a:extLst>
          </p:cNvPr>
          <p:cNvGraphicFramePr>
            <a:graphicFrameLocks noGrp="1"/>
          </p:cNvGraphicFramePr>
          <p:nvPr>
            <p:ph sz="quarter" idx="14"/>
            <p:extLst>
              <p:ext uri="{D42A27DB-BD31-4B8C-83A1-F6EECF244321}">
                <p14:modId xmlns:p14="http://schemas.microsoft.com/office/powerpoint/2010/main" val="1308210175"/>
              </p:ext>
            </p:extLst>
          </p:nvPr>
        </p:nvGraphicFramePr>
        <p:xfrm>
          <a:off x="1220788" y="2386012"/>
          <a:ext cx="9747246" cy="3859338"/>
        </p:xfrm>
        <a:graphic>
          <a:graphicData uri="http://schemas.openxmlformats.org/drawingml/2006/table">
            <a:tbl>
              <a:tblPr firstRow="1" bandRow="1">
                <a:tableStyleId>{5C22544A-7EE6-4342-B048-85BDC9FD1C3A}</a:tableStyleId>
              </a:tblPr>
              <a:tblGrid>
                <a:gridCol w="1624541">
                  <a:extLst>
                    <a:ext uri="{9D8B030D-6E8A-4147-A177-3AD203B41FA5}">
                      <a16:colId xmlns:a16="http://schemas.microsoft.com/office/drawing/2014/main" val="1148015353"/>
                    </a:ext>
                  </a:extLst>
                </a:gridCol>
                <a:gridCol w="1624541">
                  <a:extLst>
                    <a:ext uri="{9D8B030D-6E8A-4147-A177-3AD203B41FA5}">
                      <a16:colId xmlns:a16="http://schemas.microsoft.com/office/drawing/2014/main" val="2580678539"/>
                    </a:ext>
                  </a:extLst>
                </a:gridCol>
                <a:gridCol w="1624541">
                  <a:extLst>
                    <a:ext uri="{9D8B030D-6E8A-4147-A177-3AD203B41FA5}">
                      <a16:colId xmlns:a16="http://schemas.microsoft.com/office/drawing/2014/main" val="3609156644"/>
                    </a:ext>
                  </a:extLst>
                </a:gridCol>
                <a:gridCol w="1624541">
                  <a:extLst>
                    <a:ext uri="{9D8B030D-6E8A-4147-A177-3AD203B41FA5}">
                      <a16:colId xmlns:a16="http://schemas.microsoft.com/office/drawing/2014/main" val="1078491661"/>
                    </a:ext>
                  </a:extLst>
                </a:gridCol>
                <a:gridCol w="1624541">
                  <a:extLst>
                    <a:ext uri="{9D8B030D-6E8A-4147-A177-3AD203B41FA5}">
                      <a16:colId xmlns:a16="http://schemas.microsoft.com/office/drawing/2014/main" val="311593881"/>
                    </a:ext>
                  </a:extLst>
                </a:gridCol>
                <a:gridCol w="1624541">
                  <a:extLst>
                    <a:ext uri="{9D8B030D-6E8A-4147-A177-3AD203B41FA5}">
                      <a16:colId xmlns:a16="http://schemas.microsoft.com/office/drawing/2014/main" val="3211705435"/>
                    </a:ext>
                  </a:extLst>
                </a:gridCol>
              </a:tblGrid>
              <a:tr h="37041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3495538"/>
                  </a:ext>
                </a:extLst>
              </a:tr>
              <a:tr h="1127192">
                <a:tc rowSpan="3">
                  <a:txBody>
                    <a:bodyPr/>
                    <a:lstStyle/>
                    <a:p>
                      <a:pPr algn="ctr" fontAlgn="ctr"/>
                      <a:r>
                        <a:rPr lang="en-US" sz="1100" b="0" i="0" u="none" strike="noStrike" dirty="0">
                          <a:solidFill>
                            <a:srgbClr val="000000"/>
                          </a:solidFill>
                          <a:effectLst/>
                          <a:latin typeface="Calibri" panose="020F0502020204030204" pitchFamily="34" charset="0"/>
                        </a:rPr>
                        <a:t>Israel's Past Reviewed</a:t>
                      </a:r>
                    </a:p>
                  </a:txBody>
                  <a:tcPr marL="7620" marR="7620" marT="7620" marB="0" anchor="ctr"/>
                </a:tc>
                <a:tc gridSpan="3">
                  <a:txBody>
                    <a:bodyPr/>
                    <a:lstStyle/>
                    <a:p>
                      <a:pPr algn="ctr" fontAlgn="ctr"/>
                      <a:r>
                        <a:rPr lang="en-US" sz="1100" b="0" i="0" u="none" strike="noStrike">
                          <a:solidFill>
                            <a:srgbClr val="000000"/>
                          </a:solidFill>
                          <a:effectLst/>
                          <a:latin typeface="Calibri" panose="020F0502020204030204" pitchFamily="34" charset="0"/>
                        </a:rPr>
                        <a:t>Exposition of the Law</a:t>
                      </a:r>
                    </a:p>
                  </a:txBody>
                  <a:tcPr marL="7620" marR="7620" marT="7620" marB="0" anchor="ctr"/>
                </a:tc>
                <a:tc hMerge="1">
                  <a:txBody>
                    <a:bodyPr/>
                    <a:lstStyle/>
                    <a:p>
                      <a:endParaRPr lang="en-US"/>
                    </a:p>
                  </a:txBody>
                  <a:tcPr/>
                </a:tc>
                <a:tc hMerge="1">
                  <a:txBody>
                    <a:bodyPr/>
                    <a:lstStyle/>
                    <a:p>
                      <a:endParaRPr lang="en-US"/>
                    </a:p>
                  </a:txBody>
                  <a:tcPr/>
                </a:tc>
                <a:tc rowSpan="3">
                  <a:txBody>
                    <a:bodyPr/>
                    <a:lstStyle/>
                    <a:p>
                      <a:pPr algn="ctr" fontAlgn="ctr"/>
                      <a:r>
                        <a:rPr lang="en-US" sz="1100" b="0" i="0" u="none" strike="noStrike">
                          <a:solidFill>
                            <a:srgbClr val="000000"/>
                          </a:solidFill>
                          <a:effectLst/>
                          <a:latin typeface="Calibri" panose="020F0502020204030204" pitchFamily="34" charset="0"/>
                        </a:rPr>
                        <a:t>Mosaic Covenant </a:t>
                      </a:r>
                    </a:p>
                  </a:txBody>
                  <a:tcPr marL="7620" marR="7620" marT="7620" marB="0" anchor="ctr"/>
                </a:tc>
                <a:tc rowSpan="3">
                  <a:txBody>
                    <a:bodyPr/>
                    <a:lstStyle/>
                    <a:p>
                      <a:pPr algn="ctr" fontAlgn="ctr"/>
                      <a:r>
                        <a:rPr lang="en-US" sz="1100" b="0" i="0" u="none" strike="noStrike">
                          <a:solidFill>
                            <a:srgbClr val="000000"/>
                          </a:solidFill>
                          <a:effectLst/>
                          <a:latin typeface="Calibri" panose="020F0502020204030204" pitchFamily="34" charset="0"/>
                        </a:rPr>
                        <a:t>Moses Final Words and Death</a:t>
                      </a:r>
                    </a:p>
                  </a:txBody>
                  <a:tcPr marL="7620" marR="7620" marT="7620" marB="0" anchor="ctr"/>
                </a:tc>
                <a:extLst>
                  <a:ext uri="{0D108BD9-81ED-4DB2-BD59-A6C34878D82A}">
                    <a16:rowId xmlns:a16="http://schemas.microsoft.com/office/drawing/2014/main" val="4283981524"/>
                  </a:ext>
                </a:extLst>
              </a:tr>
              <a:tr h="268380">
                <a:tc v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Chapters 4:44-11</a:t>
                      </a:r>
                    </a:p>
                  </a:txBody>
                  <a:tcPr marL="7620" marR="7620" marT="7620" marB="0" anchor="b"/>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9553159"/>
                  </a:ext>
                </a:extLst>
              </a:tr>
              <a:tr h="1341895">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Ceremional Laws</a:t>
                      </a:r>
                    </a:p>
                  </a:txBody>
                  <a:tcPr marL="7620" marR="7620" marT="7620" marB="0" anchor="ctr"/>
                </a:tc>
                <a:tc>
                  <a:txBody>
                    <a:bodyPr/>
                    <a:lstStyle/>
                    <a:p>
                      <a:pPr algn="ctr" fontAlgn="ctr"/>
                      <a:r>
                        <a:rPr lang="en-US" sz="1100" b="0" i="0" u="none" strike="noStrike">
                          <a:solidFill>
                            <a:srgbClr val="000000"/>
                          </a:solidFill>
                          <a:effectLst/>
                          <a:latin typeface="Calibri" panose="020F0502020204030204" pitchFamily="34" charset="0"/>
                        </a:rPr>
                        <a:t>Civil Laws</a:t>
                      </a:r>
                    </a:p>
                  </a:txBody>
                  <a:tcPr marL="7620" marR="7620" marT="7620" marB="0" anchor="ctr"/>
                </a:tc>
                <a:tc>
                  <a:txBody>
                    <a:bodyPr/>
                    <a:lstStyle/>
                    <a:p>
                      <a:pPr algn="ctr" fontAlgn="ctr"/>
                      <a:r>
                        <a:rPr lang="en-US" sz="1100" b="0" i="0" u="none" strike="noStrike">
                          <a:solidFill>
                            <a:srgbClr val="000000"/>
                          </a:solidFill>
                          <a:effectLst/>
                          <a:latin typeface="Calibri" panose="020F0502020204030204" pitchFamily="34" charset="0"/>
                        </a:rPr>
                        <a:t>Social Laws</a:t>
                      </a:r>
                    </a:p>
                  </a:txBody>
                  <a:tcPr marL="7620" marR="7620" marT="762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16714837"/>
                  </a:ext>
                </a:extLst>
              </a:tr>
              <a:tr h="536758">
                <a:tc>
                  <a:txBody>
                    <a:bodyPr/>
                    <a:lstStyle/>
                    <a:p>
                      <a:pPr algn="ctr" fontAlgn="ctr"/>
                      <a:r>
                        <a:rPr lang="en-US" sz="1100" b="0" i="0" u="none" strike="noStrike">
                          <a:solidFill>
                            <a:srgbClr val="000000"/>
                          </a:solidFill>
                          <a:effectLst/>
                          <a:latin typeface="Calibri" panose="020F0502020204030204" pitchFamily="34" charset="0"/>
                        </a:rPr>
                        <a:t>Chapters 1-4:43</a:t>
                      </a:r>
                    </a:p>
                  </a:txBody>
                  <a:tcPr marL="7620" marR="7620" marT="7620" marB="0" anchor="ctr"/>
                </a:tc>
                <a:tc>
                  <a:txBody>
                    <a:bodyPr/>
                    <a:lstStyle/>
                    <a:p>
                      <a:pPr algn="ctr" fontAlgn="ctr"/>
                      <a:r>
                        <a:rPr lang="en-US" sz="1100" b="0" i="0" u="none" strike="noStrike">
                          <a:solidFill>
                            <a:srgbClr val="000000"/>
                          </a:solidFill>
                          <a:effectLst/>
                          <a:latin typeface="Calibri" panose="020F0502020204030204" pitchFamily="34" charset="0"/>
                        </a:rPr>
                        <a:t>Chapters 12-16:17</a:t>
                      </a:r>
                    </a:p>
                  </a:txBody>
                  <a:tcPr marL="7620" marR="7620" marT="7620" marB="0" anchor="ctr"/>
                </a:tc>
                <a:tc>
                  <a:txBody>
                    <a:bodyPr/>
                    <a:lstStyle/>
                    <a:p>
                      <a:pPr algn="ctr" fontAlgn="ctr"/>
                      <a:r>
                        <a:rPr lang="en-US" sz="1100" b="0" i="0" u="none" strike="noStrike">
                          <a:solidFill>
                            <a:srgbClr val="000000"/>
                          </a:solidFill>
                          <a:effectLst/>
                          <a:latin typeface="Calibri" panose="020F0502020204030204" pitchFamily="34" charset="0"/>
                        </a:rPr>
                        <a:t>Chapters 16:18-21</a:t>
                      </a:r>
                    </a:p>
                  </a:txBody>
                  <a:tcPr marL="7620" marR="7620" marT="7620" marB="0" anchor="ctr"/>
                </a:tc>
                <a:tc>
                  <a:txBody>
                    <a:bodyPr/>
                    <a:lstStyle/>
                    <a:p>
                      <a:pPr algn="ctr" fontAlgn="ctr"/>
                      <a:r>
                        <a:rPr lang="en-US" sz="1100" b="0" i="0" u="none" strike="noStrike">
                          <a:solidFill>
                            <a:srgbClr val="000000"/>
                          </a:solidFill>
                          <a:effectLst/>
                          <a:latin typeface="Calibri" panose="020F0502020204030204" pitchFamily="34" charset="0"/>
                        </a:rPr>
                        <a:t>Chapters 22-26</a:t>
                      </a:r>
                    </a:p>
                  </a:txBody>
                  <a:tcPr marL="7620" marR="7620" marT="7620" marB="0" anchor="ctr"/>
                </a:tc>
                <a:tc>
                  <a:txBody>
                    <a:bodyPr/>
                    <a:lstStyle/>
                    <a:p>
                      <a:pPr algn="ctr" fontAlgn="ctr"/>
                      <a:r>
                        <a:rPr lang="en-US" sz="1100" b="0" i="0" u="none" strike="noStrike">
                          <a:solidFill>
                            <a:srgbClr val="000000"/>
                          </a:solidFill>
                          <a:effectLst/>
                          <a:latin typeface="Calibri" panose="020F0502020204030204" pitchFamily="34" charset="0"/>
                        </a:rPr>
                        <a:t>Chapters 27-30</a:t>
                      </a:r>
                    </a:p>
                  </a:txBody>
                  <a:tcPr marL="7620" marR="7620" marT="7620" marB="0" anchor="ctr"/>
                </a:tc>
                <a:tc>
                  <a:txBody>
                    <a:bodyPr/>
                    <a:lstStyle/>
                    <a:p>
                      <a:pPr algn="ctr" fontAlgn="ctr"/>
                      <a:r>
                        <a:rPr lang="en-US" sz="1100" b="0" i="0" u="none" strike="noStrike">
                          <a:solidFill>
                            <a:srgbClr val="000000"/>
                          </a:solidFill>
                          <a:effectLst/>
                          <a:latin typeface="Calibri" panose="020F0502020204030204" pitchFamily="34" charset="0"/>
                        </a:rPr>
                        <a:t>Chapters 31-34</a:t>
                      </a:r>
                    </a:p>
                  </a:txBody>
                  <a:tcPr marL="7620" marR="7620" marT="7620" marB="0" anchor="ctr"/>
                </a:tc>
                <a:extLst>
                  <a:ext uri="{0D108BD9-81ED-4DB2-BD59-A6C34878D82A}">
                    <a16:rowId xmlns:a16="http://schemas.microsoft.com/office/drawing/2014/main" val="3472420244"/>
                  </a:ext>
                </a:extLst>
              </a:tr>
              <a:tr h="214703">
                <a:tc>
                  <a:txBody>
                    <a:bodyPr/>
                    <a:lstStyle/>
                    <a:p>
                      <a:pPr algn="l" fontAlgn="ctr"/>
                      <a:r>
                        <a:rPr lang="en-US" sz="1100" b="0" i="0" u="none" strike="noStrike">
                          <a:solidFill>
                            <a:srgbClr val="000000"/>
                          </a:solidFill>
                          <a:effectLst/>
                          <a:latin typeface="Calibri" panose="020F0502020204030204" pitchFamily="34" charset="0"/>
                        </a:rPr>
                        <a:t>PAST- What God has done. </a:t>
                      </a:r>
                    </a:p>
                  </a:txBody>
                  <a:tcPr marL="7620" marR="7620" marT="7620" marB="0" anchor="ctr"/>
                </a:tc>
                <a:tc gridSpan="3">
                  <a:txBody>
                    <a:bodyPr/>
                    <a:lstStyle/>
                    <a:p>
                      <a:pPr algn="ctr" fontAlgn="ctr"/>
                      <a:r>
                        <a:rPr lang="en-US" sz="1100" b="0" i="0" u="none" strike="noStrike">
                          <a:solidFill>
                            <a:srgbClr val="000000"/>
                          </a:solidFill>
                          <a:effectLst/>
                          <a:latin typeface="Calibri" panose="020F0502020204030204" pitchFamily="34" charset="0"/>
                        </a:rPr>
                        <a:t>PRESENT - What God expects of Israel</a:t>
                      </a:r>
                    </a:p>
                  </a:txBody>
                  <a:tcPr marL="7620" marR="7620" marT="7620" marB="0" anchor="ctr"/>
                </a:tc>
                <a:tc hMerge="1">
                  <a:txBody>
                    <a:bodyPr/>
                    <a:lstStyle/>
                    <a:p>
                      <a:endParaRPr lang="en-US"/>
                    </a:p>
                  </a:txBody>
                  <a:tcPr/>
                </a:tc>
                <a:tc hMerge="1">
                  <a:txBody>
                    <a:bodyPr/>
                    <a:lstStyle/>
                    <a:p>
                      <a:endParaRPr lang="en-US"/>
                    </a:p>
                  </a:txBody>
                  <a:tcPr/>
                </a:tc>
                <a:tc gridSpan="2">
                  <a:txBody>
                    <a:bodyPr/>
                    <a:lstStyle/>
                    <a:p>
                      <a:pPr algn="ctr" fontAlgn="ctr"/>
                      <a:r>
                        <a:rPr lang="en-US" sz="1100" b="0" i="0" u="none" strike="noStrike" dirty="0">
                          <a:solidFill>
                            <a:srgbClr val="000000"/>
                          </a:solidFill>
                          <a:effectLst/>
                          <a:latin typeface="Calibri" panose="020F0502020204030204" pitchFamily="34" charset="0"/>
                        </a:rPr>
                        <a:t>FUTURE - What God will do for Israel</a:t>
                      </a:r>
                    </a:p>
                  </a:txBody>
                  <a:tcPr marL="7620" marR="7620" marT="7620" marB="0" anchor="ctr"/>
                </a:tc>
                <a:tc hMerge="1">
                  <a:txBody>
                    <a:bodyPr/>
                    <a:lstStyle/>
                    <a:p>
                      <a:endParaRPr lang="en-US"/>
                    </a:p>
                  </a:txBody>
                  <a:tcPr/>
                </a:tc>
                <a:extLst>
                  <a:ext uri="{0D108BD9-81ED-4DB2-BD59-A6C34878D82A}">
                    <a16:rowId xmlns:a16="http://schemas.microsoft.com/office/drawing/2014/main" val="1937788581"/>
                  </a:ext>
                </a:extLst>
              </a:tr>
            </a:tbl>
          </a:graphicData>
        </a:graphic>
      </p:graphicFrame>
    </p:spTree>
    <p:extLst>
      <p:ext uri="{BB962C8B-B14F-4D97-AF65-F5344CB8AC3E}">
        <p14:creationId xmlns:p14="http://schemas.microsoft.com/office/powerpoint/2010/main" val="82269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F5828-E4F3-5B89-E370-F69E34A72CB2}"/>
              </a:ext>
            </a:extLst>
          </p:cNvPr>
          <p:cNvSpPr>
            <a:spLocks noGrp="1"/>
          </p:cNvSpPr>
          <p:nvPr>
            <p:ph type="title"/>
          </p:nvPr>
        </p:nvSpPr>
        <p:spPr>
          <a:xfrm>
            <a:off x="1218883" y="431800"/>
            <a:ext cx="9751060" cy="1371600"/>
          </a:xfrm>
        </p:spPr>
        <p:txBody>
          <a:bodyPr>
            <a:normAutofit/>
          </a:bodyPr>
          <a:lstStyle/>
          <a:p>
            <a:pPr algn="ctr"/>
            <a:r>
              <a:rPr lang="en-US" sz="4400" dirty="0"/>
              <a:t>The Scope of Deuteronomy </a:t>
            </a:r>
          </a:p>
        </p:txBody>
      </p:sp>
      <p:sp>
        <p:nvSpPr>
          <p:cNvPr id="5" name="Content Placeholder 4">
            <a:extLst>
              <a:ext uri="{FF2B5EF4-FFF2-40B4-BE49-F238E27FC236}">
                <a16:creationId xmlns:a16="http://schemas.microsoft.com/office/drawing/2014/main" id="{8320BE5C-EE17-E863-E29C-2DFD58FA7761}"/>
              </a:ext>
            </a:extLst>
          </p:cNvPr>
          <p:cNvSpPr>
            <a:spLocks noGrp="1"/>
          </p:cNvSpPr>
          <p:nvPr>
            <p:ph idx="1"/>
          </p:nvPr>
        </p:nvSpPr>
        <p:spPr/>
        <p:txBody>
          <a:bodyPr/>
          <a:lstStyle/>
          <a:p>
            <a:r>
              <a:rPr lang="en-US" dirty="0"/>
              <a:t>Deuteronomy is similar to Leviticus in that both books consist, almost entirely, of instructions and speeches. </a:t>
            </a:r>
          </a:p>
          <a:p>
            <a:r>
              <a:rPr lang="en-US" dirty="0"/>
              <a:t>The scope of history covered in Deuteronomy is very brief. All the events recorded took place on the plains of Moab, probably within a few weeks, just before Israel's entrance into Canaan</a:t>
            </a:r>
          </a:p>
        </p:txBody>
      </p:sp>
      <p:sp>
        <p:nvSpPr>
          <p:cNvPr id="6" name="Text Placeholder 5">
            <a:extLst>
              <a:ext uri="{FF2B5EF4-FFF2-40B4-BE49-F238E27FC236}">
                <a16:creationId xmlns:a16="http://schemas.microsoft.com/office/drawing/2014/main" id="{7DDD68EB-548A-EFB5-D844-E041DCE5A0AA}"/>
              </a:ext>
            </a:extLst>
          </p:cNvPr>
          <p:cNvSpPr>
            <a:spLocks noGrp="1"/>
          </p:cNvSpPr>
          <p:nvPr>
            <p:ph type="body" sz="half" idx="2"/>
          </p:nvPr>
        </p:nvSpPr>
        <p:spPr/>
        <p:txBody>
          <a:bodyPr/>
          <a:lstStyle/>
          <a:p>
            <a:endParaRPr lang="en-US"/>
          </a:p>
        </p:txBody>
      </p:sp>
      <p:pic>
        <p:nvPicPr>
          <p:cNvPr id="8" name="Picture 7" descr="A map of the bible&#10;&#10;Description automatically generated">
            <a:extLst>
              <a:ext uri="{FF2B5EF4-FFF2-40B4-BE49-F238E27FC236}">
                <a16:creationId xmlns:a16="http://schemas.microsoft.com/office/drawing/2014/main" id="{D8FCDB1F-D3B8-CAE8-7AB5-9499F6485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5883" y="1803400"/>
            <a:ext cx="2889956" cy="4267201"/>
          </a:xfrm>
          <a:prstGeom prst="rect">
            <a:avLst/>
          </a:prstGeom>
        </p:spPr>
      </p:pic>
    </p:spTree>
    <p:extLst>
      <p:ext uri="{BB962C8B-B14F-4D97-AF65-F5344CB8AC3E}">
        <p14:creationId xmlns:p14="http://schemas.microsoft.com/office/powerpoint/2010/main" val="234372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C054-A22A-FE19-AF53-3904BC1646B5}"/>
              </a:ext>
            </a:extLst>
          </p:cNvPr>
          <p:cNvSpPr>
            <a:spLocks noGrp="1"/>
          </p:cNvSpPr>
          <p:nvPr>
            <p:ph type="title"/>
          </p:nvPr>
        </p:nvSpPr>
        <p:spPr>
          <a:xfrm>
            <a:off x="1218883" y="431800"/>
            <a:ext cx="9751060" cy="1244600"/>
          </a:xfrm>
        </p:spPr>
        <p:txBody>
          <a:bodyPr>
            <a:normAutofit/>
          </a:bodyPr>
          <a:lstStyle/>
          <a:p>
            <a:r>
              <a:rPr lang="en-US" sz="4400" dirty="0"/>
              <a:t>Chapter 1 &amp; 2 discussion</a:t>
            </a:r>
          </a:p>
        </p:txBody>
      </p:sp>
      <p:sp>
        <p:nvSpPr>
          <p:cNvPr id="3" name="Content Placeholder 2">
            <a:extLst>
              <a:ext uri="{FF2B5EF4-FFF2-40B4-BE49-F238E27FC236}">
                <a16:creationId xmlns:a16="http://schemas.microsoft.com/office/drawing/2014/main" id="{F62B0C01-0C3F-B3EF-016A-AA7929469282}"/>
              </a:ext>
            </a:extLst>
          </p:cNvPr>
          <p:cNvSpPr>
            <a:spLocks noGrp="1"/>
          </p:cNvSpPr>
          <p:nvPr>
            <p:ph idx="1"/>
          </p:nvPr>
        </p:nvSpPr>
        <p:spPr/>
        <p:txBody>
          <a:bodyPr/>
          <a:lstStyle/>
          <a:p>
            <a:pPr marL="0" indent="0">
              <a:buNone/>
            </a:pPr>
            <a:r>
              <a:rPr lang="en-US" dirty="0"/>
              <a:t>What can we assume from verse 1:1 and 2:10-11?</a:t>
            </a:r>
          </a:p>
          <a:p>
            <a:pPr marL="0" indent="0">
              <a:buNone/>
            </a:pPr>
            <a:r>
              <a:rPr lang="en-US" dirty="0"/>
              <a:t>Why is this important for us during our study?</a:t>
            </a:r>
          </a:p>
          <a:p>
            <a:pPr marL="0" indent="0">
              <a:buNone/>
            </a:pPr>
            <a:r>
              <a:rPr lang="en-US" dirty="0"/>
              <a:t>Both chapters cover a lot of information in a short essay. Why does Moses cover things in such an abbreviated form?</a:t>
            </a:r>
          </a:p>
          <a:p>
            <a:pPr marL="0" indent="0">
              <a:buNone/>
            </a:pPr>
            <a:r>
              <a:rPr lang="en-US" dirty="0"/>
              <a:t>1:6-18 What does Moses call Mount Sinai? </a:t>
            </a:r>
          </a:p>
        </p:txBody>
      </p:sp>
      <p:sp>
        <p:nvSpPr>
          <p:cNvPr id="4" name="Text Placeholder 3">
            <a:extLst>
              <a:ext uri="{FF2B5EF4-FFF2-40B4-BE49-F238E27FC236}">
                <a16:creationId xmlns:a16="http://schemas.microsoft.com/office/drawing/2014/main" id="{A99EE9CE-D266-E2A4-03A1-D37CD214250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7780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C054-A22A-FE19-AF53-3904BC1646B5}"/>
              </a:ext>
            </a:extLst>
          </p:cNvPr>
          <p:cNvSpPr>
            <a:spLocks noGrp="1"/>
          </p:cNvSpPr>
          <p:nvPr>
            <p:ph type="title"/>
          </p:nvPr>
        </p:nvSpPr>
        <p:spPr>
          <a:xfrm>
            <a:off x="1218883" y="431800"/>
            <a:ext cx="9751060" cy="1244600"/>
          </a:xfrm>
        </p:spPr>
        <p:txBody>
          <a:bodyPr>
            <a:normAutofit/>
          </a:bodyPr>
          <a:lstStyle/>
          <a:p>
            <a:r>
              <a:rPr lang="en-US" sz="4400" dirty="0"/>
              <a:t>Chapter 1 &amp; 2 discussion</a:t>
            </a:r>
          </a:p>
        </p:txBody>
      </p:sp>
      <p:sp>
        <p:nvSpPr>
          <p:cNvPr id="3" name="Content Placeholder 2">
            <a:extLst>
              <a:ext uri="{FF2B5EF4-FFF2-40B4-BE49-F238E27FC236}">
                <a16:creationId xmlns:a16="http://schemas.microsoft.com/office/drawing/2014/main" id="{F62B0C01-0C3F-B3EF-016A-AA7929469282}"/>
              </a:ext>
            </a:extLst>
          </p:cNvPr>
          <p:cNvSpPr>
            <a:spLocks noGrp="1"/>
          </p:cNvSpPr>
          <p:nvPr>
            <p:ph idx="1"/>
          </p:nvPr>
        </p:nvSpPr>
        <p:spPr/>
        <p:txBody>
          <a:bodyPr/>
          <a:lstStyle/>
          <a:p>
            <a:pPr marL="0" indent="0">
              <a:buNone/>
            </a:pPr>
            <a:r>
              <a:rPr lang="en-US" dirty="0"/>
              <a:t>1:19-46 Deal with Israel's failure at Kadesh-</a:t>
            </a:r>
            <a:r>
              <a:rPr lang="en-US" dirty="0" err="1"/>
              <a:t>barnea</a:t>
            </a:r>
            <a:r>
              <a:rPr lang="en-US" dirty="0"/>
              <a:t> (also called Kadesh), its causes, and its consequences.</a:t>
            </a:r>
          </a:p>
          <a:p>
            <a:pPr marL="0" indent="0">
              <a:buNone/>
            </a:pPr>
            <a:r>
              <a:rPr lang="en-US" dirty="0"/>
              <a:t>Who can we relate these Israelites to? </a:t>
            </a:r>
          </a:p>
          <a:p>
            <a:pPr marL="0" indent="0">
              <a:buNone/>
            </a:pPr>
            <a:r>
              <a:rPr lang="en-US" dirty="0"/>
              <a:t>V39 What is Moses nodding to when he speaks of the children?</a:t>
            </a:r>
          </a:p>
        </p:txBody>
      </p:sp>
      <p:sp>
        <p:nvSpPr>
          <p:cNvPr id="4" name="Text Placeholder 3">
            <a:extLst>
              <a:ext uri="{FF2B5EF4-FFF2-40B4-BE49-F238E27FC236}">
                <a16:creationId xmlns:a16="http://schemas.microsoft.com/office/drawing/2014/main" id="{A99EE9CE-D266-E2A4-03A1-D37CD214250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35046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C054-A22A-FE19-AF53-3904BC1646B5}"/>
              </a:ext>
            </a:extLst>
          </p:cNvPr>
          <p:cNvSpPr>
            <a:spLocks noGrp="1"/>
          </p:cNvSpPr>
          <p:nvPr>
            <p:ph type="title"/>
          </p:nvPr>
        </p:nvSpPr>
        <p:spPr>
          <a:xfrm>
            <a:off x="1218883" y="431800"/>
            <a:ext cx="9751060" cy="1244600"/>
          </a:xfrm>
        </p:spPr>
        <p:txBody>
          <a:bodyPr>
            <a:normAutofit/>
          </a:bodyPr>
          <a:lstStyle/>
          <a:p>
            <a:r>
              <a:rPr lang="en-US" sz="4400" dirty="0"/>
              <a:t>Chapter 1 &amp; 2 discussion</a:t>
            </a:r>
          </a:p>
        </p:txBody>
      </p:sp>
      <p:sp>
        <p:nvSpPr>
          <p:cNvPr id="3" name="Content Placeholder 2">
            <a:extLst>
              <a:ext uri="{FF2B5EF4-FFF2-40B4-BE49-F238E27FC236}">
                <a16:creationId xmlns:a16="http://schemas.microsoft.com/office/drawing/2014/main" id="{F62B0C01-0C3F-B3EF-016A-AA7929469282}"/>
              </a:ext>
            </a:extLst>
          </p:cNvPr>
          <p:cNvSpPr>
            <a:spLocks noGrp="1"/>
          </p:cNvSpPr>
          <p:nvPr>
            <p:ph idx="1"/>
          </p:nvPr>
        </p:nvSpPr>
        <p:spPr/>
        <p:txBody>
          <a:bodyPr/>
          <a:lstStyle/>
          <a:p>
            <a:pPr marL="0" indent="0">
              <a:buNone/>
            </a:pPr>
            <a:r>
              <a:rPr lang="en-US" dirty="0"/>
              <a:t>Chapter 2:1- 6 Speaks of the 40 Year Journey of the Israelites. Although this punishment seems cruel, what does verse 7 reveal to us?</a:t>
            </a:r>
          </a:p>
          <a:p>
            <a:pPr marL="0" indent="0">
              <a:buNone/>
            </a:pPr>
            <a:r>
              <a:rPr lang="en-US" dirty="0"/>
              <a:t>What does Verse 5, 9 and 19 reveal to us?</a:t>
            </a:r>
          </a:p>
          <a:p>
            <a:pPr marL="0" indent="0">
              <a:buNone/>
            </a:pPr>
            <a:r>
              <a:rPr lang="en-US" dirty="0"/>
              <a:t>Verse 14  The crossing of the </a:t>
            </a:r>
            <a:r>
              <a:rPr lang="en-US" dirty="0" err="1"/>
              <a:t>Zered</a:t>
            </a:r>
            <a:r>
              <a:rPr lang="en-US" dirty="0"/>
              <a:t> Wadi was a benchmark event for the Israelites. What is the significance of this crossing? </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A99EE9CE-D266-E2A4-03A1-D37CD214250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73319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C054-A22A-FE19-AF53-3904BC1646B5}"/>
              </a:ext>
            </a:extLst>
          </p:cNvPr>
          <p:cNvSpPr>
            <a:spLocks noGrp="1"/>
          </p:cNvSpPr>
          <p:nvPr>
            <p:ph type="title"/>
          </p:nvPr>
        </p:nvSpPr>
        <p:spPr>
          <a:xfrm>
            <a:off x="1218883" y="431800"/>
            <a:ext cx="9751060" cy="1244600"/>
          </a:xfrm>
        </p:spPr>
        <p:txBody>
          <a:bodyPr>
            <a:normAutofit/>
          </a:bodyPr>
          <a:lstStyle/>
          <a:p>
            <a:r>
              <a:rPr lang="en-US" sz="4400" dirty="0"/>
              <a:t>Chapter 1 &amp; 2 discussion</a:t>
            </a:r>
          </a:p>
        </p:txBody>
      </p:sp>
      <p:sp>
        <p:nvSpPr>
          <p:cNvPr id="3" name="Content Placeholder 2">
            <a:extLst>
              <a:ext uri="{FF2B5EF4-FFF2-40B4-BE49-F238E27FC236}">
                <a16:creationId xmlns:a16="http://schemas.microsoft.com/office/drawing/2014/main" id="{F62B0C01-0C3F-B3EF-016A-AA7929469282}"/>
              </a:ext>
            </a:extLst>
          </p:cNvPr>
          <p:cNvSpPr>
            <a:spLocks noGrp="1"/>
          </p:cNvSpPr>
          <p:nvPr>
            <p:ph idx="1"/>
          </p:nvPr>
        </p:nvSpPr>
        <p:spPr/>
        <p:txBody>
          <a:bodyPr/>
          <a:lstStyle/>
          <a:p>
            <a:pPr marL="0" indent="0">
              <a:buNone/>
            </a:pPr>
            <a:r>
              <a:rPr lang="en-US" dirty="0"/>
              <a:t>The conquest of the kingdom of </a:t>
            </a:r>
            <a:r>
              <a:rPr lang="en-US" dirty="0" err="1"/>
              <a:t>Sihon</a:t>
            </a:r>
            <a:r>
              <a:rPr lang="en-US" dirty="0"/>
              <a:t> 2:24-37</a:t>
            </a:r>
          </a:p>
          <a:p>
            <a:pPr marL="0" indent="0">
              <a:buNone/>
            </a:pPr>
            <a:r>
              <a:rPr lang="en-US" dirty="0"/>
              <a:t>Moses emphasizes an important thought in vv25,29,30,31,33,and 36? </a:t>
            </a:r>
          </a:p>
        </p:txBody>
      </p:sp>
      <p:sp>
        <p:nvSpPr>
          <p:cNvPr id="4" name="Text Placeholder 3">
            <a:extLst>
              <a:ext uri="{FF2B5EF4-FFF2-40B4-BE49-F238E27FC236}">
                <a16:creationId xmlns:a16="http://schemas.microsoft.com/office/drawing/2014/main" id="{A99EE9CE-D266-E2A4-03A1-D37CD214250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00296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072E571-FA7C-4CE0-8DB8-013A075FF82D}"/>
              </a:ext>
            </a:extLst>
          </p:cNvPr>
          <p:cNvSpPr>
            <a:spLocks noGrp="1"/>
          </p:cNvSpPr>
          <p:nvPr>
            <p:ph type="ftr" sz="quarter" idx="11"/>
          </p:nvPr>
        </p:nvSpPr>
        <p:spPr/>
        <p:txBody>
          <a:bodyPr/>
          <a:lstStyle/>
          <a:p>
            <a:r>
              <a:rPr lang="en-US"/>
              <a:t>CLASSICAL LITERATURE</a:t>
            </a:r>
            <a:endParaRPr lang="en-US" dirty="0"/>
          </a:p>
        </p:txBody>
      </p:sp>
      <p:sp>
        <p:nvSpPr>
          <p:cNvPr id="6" name="Slide Number Placeholder 5">
            <a:extLst>
              <a:ext uri="{FF2B5EF4-FFF2-40B4-BE49-F238E27FC236}">
                <a16:creationId xmlns:a16="http://schemas.microsoft.com/office/drawing/2014/main" id="{17ED2C8F-ECAF-C6D6-231C-FA8F9F9D7AF5}"/>
              </a:ext>
            </a:extLst>
          </p:cNvPr>
          <p:cNvSpPr>
            <a:spLocks noGrp="1"/>
          </p:cNvSpPr>
          <p:nvPr>
            <p:ph type="sldNum" sz="quarter" idx="12"/>
          </p:nvPr>
        </p:nvSpPr>
        <p:spPr/>
        <p:txBody>
          <a:bodyPr/>
          <a:lstStyle/>
          <a:p>
            <a:fld id="{DF28FB93-0A08-4E7D-8E63-9EFA29F1E093}" type="slidenum">
              <a:rPr lang="en-US" smtClean="0"/>
              <a:pPr/>
              <a:t>35</a:t>
            </a:fld>
            <a:endParaRPr lang="en-US" dirty="0"/>
          </a:p>
        </p:txBody>
      </p:sp>
    </p:spTree>
    <p:extLst>
      <p:ext uri="{BB962C8B-B14F-4D97-AF65-F5344CB8AC3E}">
        <p14:creationId xmlns:p14="http://schemas.microsoft.com/office/powerpoint/2010/main" val="33420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pic>
        <p:nvPicPr>
          <p:cNvPr id="17" name="Content Placeholder 16" descr="A close-up of a book&#10;&#10;Description automatically generated">
            <a:extLst>
              <a:ext uri="{FF2B5EF4-FFF2-40B4-BE49-F238E27FC236}">
                <a16:creationId xmlns:a16="http://schemas.microsoft.com/office/drawing/2014/main" id="{EDD2A6EA-865B-E316-9F22-3322C36E2C7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21568" y="1803400"/>
            <a:ext cx="6397676" cy="4267200"/>
          </a:xfrm>
        </p:spPr>
      </p:pic>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r>
              <a:rPr lang="en-US" sz="3200" dirty="0"/>
              <a:t>It’s an old dusty book of Laws</a:t>
            </a:r>
          </a:p>
        </p:txBody>
      </p:sp>
      <p:sp>
        <p:nvSpPr>
          <p:cNvPr id="18" name="TextBox 17">
            <a:extLst>
              <a:ext uri="{FF2B5EF4-FFF2-40B4-BE49-F238E27FC236}">
                <a16:creationId xmlns:a16="http://schemas.microsoft.com/office/drawing/2014/main" id="{83980327-286E-BF16-A24E-0E6024BD336F}"/>
              </a:ext>
            </a:extLst>
          </p:cNvPr>
          <p:cNvSpPr txBox="1"/>
          <p:nvPr/>
        </p:nvSpPr>
        <p:spPr>
          <a:xfrm>
            <a:off x="1321568" y="6070600"/>
            <a:ext cx="6397676" cy="230832"/>
          </a:xfrm>
          <a:prstGeom prst="rect">
            <a:avLst/>
          </a:prstGeom>
          <a:noFill/>
        </p:spPr>
        <p:txBody>
          <a:bodyPr wrap="square" rtlCol="0">
            <a:spAutoFit/>
          </a:bodyPr>
          <a:lstStyle/>
          <a:p>
            <a:r>
              <a:rPr lang="en-US" sz="900">
                <a:hlinkClick r:id="rId3" tooltip="https://foto.wuestenigel.com/a-dusty-old-book/"/>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6165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1" name="Content Placeholder 10">
            <a:extLst>
              <a:ext uri="{FF2B5EF4-FFF2-40B4-BE49-F238E27FC236}">
                <a16:creationId xmlns:a16="http://schemas.microsoft.com/office/drawing/2014/main" id="{FCA5C155-F8FA-2823-E7C9-A517B8E9DD62}"/>
              </a:ext>
            </a:extLst>
          </p:cNvPr>
          <p:cNvSpPr>
            <a:spLocks noGrp="1"/>
          </p:cNvSpPr>
          <p:nvPr>
            <p:ph idx="1"/>
          </p:nvPr>
        </p:nvSpPr>
        <p:spPr/>
        <p:txBody>
          <a:bodyPr/>
          <a:lstStyle/>
          <a:p>
            <a:pPr marL="0" indent="0">
              <a:buNone/>
            </a:pPr>
            <a:r>
              <a:rPr lang="en-US" dirty="0"/>
              <a:t>Actually, Deuteronomy is a book about grace. It’s written in light of God’s gracious promises to Abraham, Isaac, and Jacob, and states that God is about to act on these promises and give them the promised land! </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r>
              <a:rPr lang="en-US" sz="3200" dirty="0"/>
              <a:t>It’s an old dusty book of Laws</a:t>
            </a:r>
          </a:p>
        </p:txBody>
      </p:sp>
    </p:spTree>
    <p:extLst>
      <p:ext uri="{BB962C8B-B14F-4D97-AF65-F5344CB8AC3E}">
        <p14:creationId xmlns:p14="http://schemas.microsoft.com/office/powerpoint/2010/main" val="2312216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r>
              <a:rPr lang="en-US" sz="3200" dirty="0"/>
              <a:t> It does not apply to us anymore.</a:t>
            </a:r>
          </a:p>
        </p:txBody>
      </p:sp>
      <p:pic>
        <p:nvPicPr>
          <p:cNvPr id="6" name="Content Placeholder 5" descr="A scroll of a torah with a pen&#10;&#10;Description automatically generated">
            <a:extLst>
              <a:ext uri="{FF2B5EF4-FFF2-40B4-BE49-F238E27FC236}">
                <a16:creationId xmlns:a16="http://schemas.microsoft.com/office/drawing/2014/main" id="{85FFE403-ABC4-211A-3D0F-60779E6AC30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75606" y="1803400"/>
            <a:ext cx="5689600" cy="4267200"/>
          </a:xfrm>
        </p:spPr>
      </p:pic>
      <p:sp>
        <p:nvSpPr>
          <p:cNvPr id="7" name="TextBox 6">
            <a:extLst>
              <a:ext uri="{FF2B5EF4-FFF2-40B4-BE49-F238E27FC236}">
                <a16:creationId xmlns:a16="http://schemas.microsoft.com/office/drawing/2014/main" id="{5A9D0B33-476F-12FF-4C92-EA5E3701B314}"/>
              </a:ext>
            </a:extLst>
          </p:cNvPr>
          <p:cNvSpPr txBox="1"/>
          <p:nvPr/>
        </p:nvSpPr>
        <p:spPr>
          <a:xfrm>
            <a:off x="1675606" y="6070600"/>
            <a:ext cx="5689600" cy="230832"/>
          </a:xfrm>
          <a:prstGeom prst="rect">
            <a:avLst/>
          </a:prstGeom>
          <a:noFill/>
        </p:spPr>
        <p:txBody>
          <a:bodyPr wrap="square" rtlCol="0">
            <a:spAutoFit/>
          </a:bodyPr>
          <a:lstStyle/>
          <a:p>
            <a:r>
              <a:rPr lang="en-US" sz="900">
                <a:hlinkClick r:id="rId3" tooltip="https://commons.wikimedia.org/wiki/File:Open_Torah,_the_Jewish_Holy_Book.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822311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r>
              <a:rPr lang="en-US" sz="3200" dirty="0"/>
              <a:t> It does not apply to us anymore.</a:t>
            </a:r>
          </a:p>
        </p:txBody>
      </p:sp>
      <p:sp>
        <p:nvSpPr>
          <p:cNvPr id="3" name="Content Placeholder 2">
            <a:extLst>
              <a:ext uri="{FF2B5EF4-FFF2-40B4-BE49-F238E27FC236}">
                <a16:creationId xmlns:a16="http://schemas.microsoft.com/office/drawing/2014/main" id="{7EBDB40E-FD7A-B344-0C41-ED0C45A4B34D}"/>
              </a:ext>
            </a:extLst>
          </p:cNvPr>
          <p:cNvSpPr>
            <a:spLocks noGrp="1"/>
          </p:cNvSpPr>
          <p:nvPr>
            <p:ph idx="1"/>
          </p:nvPr>
        </p:nvSpPr>
        <p:spPr/>
        <p:txBody>
          <a:bodyPr/>
          <a:lstStyle/>
          <a:p>
            <a:r>
              <a:rPr lang="en-US" dirty="0"/>
              <a:t>It’s true that Christians are no longer under the Old Covenant, and we need to account for the differences between the Old and the New Covenants. But Deuteronomy is still authoritative revelation about the same God whom Christians love and worship. </a:t>
            </a:r>
          </a:p>
          <a:p>
            <a:r>
              <a:rPr lang="en-US" dirty="0"/>
              <a:t>Deuteronomy 6:5 – Matthew 22:37</a:t>
            </a:r>
          </a:p>
        </p:txBody>
      </p:sp>
    </p:spTree>
    <p:extLst>
      <p:ext uri="{BB962C8B-B14F-4D97-AF65-F5344CB8AC3E}">
        <p14:creationId xmlns:p14="http://schemas.microsoft.com/office/powerpoint/2010/main" val="1179434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lstStyle/>
          <a:p>
            <a:r>
              <a:rPr lang="en-US" dirty="0"/>
              <a:t>Without Deuteronomy, books of the Old Testament will be unclear.</a:t>
            </a:r>
          </a:p>
          <a:p>
            <a:endParaRPr lang="en-US" dirty="0"/>
          </a:p>
        </p:txBody>
      </p:sp>
    </p:spTree>
    <p:extLst>
      <p:ext uri="{BB962C8B-B14F-4D97-AF65-F5344CB8AC3E}">
        <p14:creationId xmlns:p14="http://schemas.microsoft.com/office/powerpoint/2010/main" val="294654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46FAC-1340-7933-3843-9D3028F2B157}"/>
              </a:ext>
            </a:extLst>
          </p:cNvPr>
          <p:cNvSpPr>
            <a:spLocks noGrp="1"/>
          </p:cNvSpPr>
          <p:nvPr>
            <p:ph type="title"/>
          </p:nvPr>
        </p:nvSpPr>
        <p:spPr>
          <a:xfrm>
            <a:off x="1218883" y="431800"/>
            <a:ext cx="9751060" cy="1016000"/>
          </a:xfrm>
        </p:spPr>
        <p:txBody>
          <a:bodyPr/>
          <a:lstStyle/>
          <a:p>
            <a:r>
              <a:rPr lang="en-US" dirty="0"/>
              <a:t>Why Study Deuteronomy?</a:t>
            </a:r>
          </a:p>
        </p:txBody>
      </p:sp>
      <p:sp>
        <p:nvSpPr>
          <p:cNvPr id="12" name="Text Placeholder 11">
            <a:extLst>
              <a:ext uri="{FF2B5EF4-FFF2-40B4-BE49-F238E27FC236}">
                <a16:creationId xmlns:a16="http://schemas.microsoft.com/office/drawing/2014/main" id="{F7880F37-2BAB-3B55-8AA5-1DA2CBC96E0C}"/>
              </a:ext>
            </a:extLst>
          </p:cNvPr>
          <p:cNvSpPr>
            <a:spLocks noGrp="1"/>
          </p:cNvSpPr>
          <p:nvPr>
            <p:ph type="body" sz="half" idx="2"/>
          </p:nvPr>
        </p:nvSpPr>
        <p:spPr/>
        <p:txBody>
          <a:bodyPr>
            <a:normAutofit/>
          </a:bodyPr>
          <a:lstStyle/>
          <a:p>
            <a:pPr algn="ctr"/>
            <a:endParaRPr lang="en-US" sz="2400" dirty="0"/>
          </a:p>
          <a:p>
            <a:pPr algn="ctr"/>
            <a:endParaRPr lang="en-US" sz="2400" dirty="0"/>
          </a:p>
          <a:p>
            <a:pPr algn="ctr"/>
            <a:endParaRPr lang="en-US" sz="2400" dirty="0"/>
          </a:p>
        </p:txBody>
      </p:sp>
      <p:sp>
        <p:nvSpPr>
          <p:cNvPr id="3" name="Content Placeholder 2">
            <a:extLst>
              <a:ext uri="{FF2B5EF4-FFF2-40B4-BE49-F238E27FC236}">
                <a16:creationId xmlns:a16="http://schemas.microsoft.com/office/drawing/2014/main" id="{7181F9C3-EC17-8095-3E49-4BC5945E5BFD}"/>
              </a:ext>
            </a:extLst>
          </p:cNvPr>
          <p:cNvSpPr>
            <a:spLocks noGrp="1"/>
          </p:cNvSpPr>
          <p:nvPr>
            <p:ph idx="1"/>
          </p:nvPr>
        </p:nvSpPr>
        <p:spPr/>
        <p:txBody>
          <a:bodyPr/>
          <a:lstStyle/>
          <a:p>
            <a:r>
              <a:rPr lang="en-US" dirty="0"/>
              <a:t>Without Deuteronomy, books of the Old Testament will be unclear.</a:t>
            </a:r>
          </a:p>
          <a:p>
            <a:pPr marL="0" indent="0">
              <a:buNone/>
            </a:pPr>
            <a:r>
              <a:rPr lang="en-US" dirty="0"/>
              <a:t>Why does God send drought, foreign raiders, and eventually exile to his people in 1–2 Kings? </a:t>
            </a:r>
          </a:p>
          <a:p>
            <a:endParaRPr lang="en-US" dirty="0"/>
          </a:p>
        </p:txBody>
      </p:sp>
    </p:spTree>
    <p:extLst>
      <p:ext uri="{BB962C8B-B14F-4D97-AF65-F5344CB8AC3E}">
        <p14:creationId xmlns:p14="http://schemas.microsoft.com/office/powerpoint/2010/main" val="3431826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Custom 71">
      <a:dk1>
        <a:srgbClr val="000000"/>
      </a:dk1>
      <a:lt1>
        <a:srgbClr val="FFFFFF"/>
      </a:lt1>
      <a:dk2>
        <a:srgbClr val="693A20"/>
      </a:dk2>
      <a:lt2>
        <a:srgbClr val="E7E4E6"/>
      </a:lt2>
      <a:accent1>
        <a:srgbClr val="512823"/>
      </a:accent1>
      <a:accent2>
        <a:srgbClr val="B98D34"/>
      </a:accent2>
      <a:accent3>
        <a:srgbClr val="610606"/>
      </a:accent3>
      <a:accent4>
        <a:srgbClr val="FFEDB9"/>
      </a:accent4>
      <a:accent5>
        <a:srgbClr val="787A41"/>
      </a:accent5>
      <a:accent6>
        <a:srgbClr val="B95E14"/>
      </a:accent6>
      <a:hlink>
        <a:srgbClr val="2B3742"/>
      </a:hlink>
      <a:folHlink>
        <a:srgbClr val="C1A56D"/>
      </a:folHlink>
    </a:clrScheme>
    <a:fontScheme name="Custom 89">
      <a:majorFont>
        <a:latin typeface="Book Antiqu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Classic book education presentation (widescreen)_Win32_v3" id="{4B7EA318-15E2-473F-9AB3-202EC7071CC7}" vid="{CC1661AE-A1F1-46A0-A328-D33A145270B8}"/>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328458A3-99B8-4914-89E6-B86ADB0D7DF6}">
  <ds:schemaRefs>
    <ds:schemaRef ds:uri="http://schemas.microsoft.com/sharepoint/v3/contenttype/forms"/>
  </ds:schemaRefs>
</ds:datastoreItem>
</file>

<file path=customXml/itemProps2.xml><?xml version="1.0" encoding="utf-8"?>
<ds:datastoreItem xmlns:ds="http://schemas.openxmlformats.org/officeDocument/2006/customXml" ds:itemID="{19ACF9E2-7979-495A-9F5F-33F2C8500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EAEDD-6865-458C-AB5E-1E0979B7BC4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Classic book education presentation (widescreen)</Template>
  <TotalTime>2814</TotalTime>
  <Words>1459</Words>
  <Application>Microsoft Office PowerPoint</Application>
  <PresentationFormat>Custom</PresentationFormat>
  <Paragraphs>188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Book Antiqua</vt:lpstr>
      <vt:lpstr>Calibri</vt:lpstr>
      <vt:lpstr>Constantia</vt:lpstr>
      <vt:lpstr>Gill Sans MT</vt:lpstr>
      <vt:lpstr>Gill Sans Ultra Bold</vt:lpstr>
      <vt:lpstr>Books Classic 16x9</vt:lpstr>
      <vt:lpstr>Deuteronomy</vt:lpstr>
      <vt:lpstr>Class Schedule </vt:lpstr>
      <vt:lpstr>Deuteronomy  Break Down</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Why Study Deuteronomy?</vt:lpstr>
      <vt:lpstr>Overview of Deuteronomy</vt:lpstr>
      <vt:lpstr>What does Deuteronomy mean?</vt:lpstr>
      <vt:lpstr>What does Deuteronomy mean?</vt:lpstr>
      <vt:lpstr>What does Deuteronomy mean?</vt:lpstr>
      <vt:lpstr>Date and Author?</vt:lpstr>
      <vt:lpstr>Date and Author?</vt:lpstr>
      <vt:lpstr>Date and Author?</vt:lpstr>
      <vt:lpstr> Christ Believed Moses was Author Matt. 19:7-8; Mark 10:3-5; 12:19;  John 5:46-47  </vt:lpstr>
      <vt:lpstr>Peter (Acts 3:22)  Stephen (Acts 7:37-38)  Paul (Rom. 10:19; 1 Cor. 9:9)  Hebrews (Heb. 10:28)</vt:lpstr>
      <vt:lpstr>The Scope of Deuteronomy </vt:lpstr>
      <vt:lpstr>Chapter 1 &amp; 2 discussion</vt:lpstr>
      <vt:lpstr>Chapter 1 &amp; 2 discussion</vt:lpstr>
      <vt:lpstr>Chapter 1 &amp; 2 discussion</vt:lpstr>
      <vt:lpstr>Chapter 1 &amp; 2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Deuteronomy</dc:title>
  <dc:creator>Clark, Adam</dc:creator>
  <cp:lastModifiedBy>Adam Clark</cp:lastModifiedBy>
  <cp:revision>1</cp:revision>
  <dcterms:created xsi:type="dcterms:W3CDTF">2023-10-16T23:27:33Z</dcterms:created>
  <dcterms:modified xsi:type="dcterms:W3CDTF">2023-10-18T22:22:29Z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