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1" d="100"/>
          <a:sy n="41" d="100"/>
        </p:scale>
        <p:origin x="162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0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9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2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7966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94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9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14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63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8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5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0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4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5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8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7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5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88FC6-0EEF-4EE0-9781-5716E95D9D7A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D67B-D5FB-4EFA-9440-8996059C5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0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ublic-domain-image.com/free-images/science/medical-science/stethoscope/attachment/stethoscop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90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7013C-E666-FD66-999E-75D09B830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2575" y="628651"/>
            <a:ext cx="3643150" cy="3495674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The doctor is 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806BF-2F24-9C49-E725-3BFD9A539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2575" y="4286250"/>
            <a:ext cx="3709824" cy="1809750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C51F77-AE74-4F38-B1DC-29475E38C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stethoscope&#10;&#10;Description automatically generated">
            <a:extLst>
              <a:ext uri="{FF2B5EF4-FFF2-40B4-BE49-F238E27FC236}">
                <a16:creationId xmlns:a16="http://schemas.microsoft.com/office/drawing/2014/main" id="{CE4C93EA-6922-3641-473C-50646FAC5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085" r="2447" b="-2"/>
          <a:stretch/>
        </p:blipFill>
        <p:spPr>
          <a:xfrm>
            <a:off x="1137490" y="1114868"/>
            <a:ext cx="5926045" cy="46282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E87B8C-E5AA-4044-AB91-DDA3084B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2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BEEE-C08C-BD82-6F81-D5AEA560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qualifications &amp; qualities of the physician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5924F-49F6-7EFB-AE09-4E70A7FA2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80" y="2096064"/>
            <a:ext cx="11825206" cy="4521712"/>
          </a:xfrm>
        </p:spPr>
        <p:txBody>
          <a:bodyPr/>
          <a:lstStyle/>
          <a:p>
            <a:r>
              <a:rPr lang="en-US" sz="2800" dirty="0"/>
              <a:t>The Highest Credentials (Rom. 1:3-6)</a:t>
            </a:r>
          </a:p>
          <a:p>
            <a:r>
              <a:rPr lang="en-US" sz="2800" dirty="0"/>
              <a:t>The Knowledge and Abilities (John 2:23-25; Heb. 7:25; Matt. 11:28)</a:t>
            </a:r>
          </a:p>
          <a:p>
            <a:r>
              <a:rPr lang="en-US" sz="2800" dirty="0"/>
              <a:t>Sound Health Himself (Heb. 4:15; 1 Pet. 2:22)</a:t>
            </a:r>
          </a:p>
          <a:p>
            <a:r>
              <a:rPr lang="en-US" sz="2800" dirty="0"/>
              <a:t>Accessible at ALL Times (2 Cor. 6:2)</a:t>
            </a:r>
          </a:p>
          <a:p>
            <a:r>
              <a:rPr lang="en-US" sz="2800" dirty="0"/>
              <a:t>ALL Have Access to this Healthcare Provider (1 John 2:2; 1 Tim. 2:3-4)</a:t>
            </a:r>
          </a:p>
          <a:p>
            <a:r>
              <a:rPr lang="en-US" sz="2800" dirty="0"/>
              <a:t>Sympathy is His Nature (Isa. 53:4-6)</a:t>
            </a:r>
          </a:p>
          <a:p>
            <a:r>
              <a:rPr lang="en-US" sz="2800" dirty="0"/>
              <a:t>His Cost is Second to None (Isa. 55:1; Rev. 22:17)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17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B344-C340-E190-D832-DE38AD54C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disease he fights to 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61F1A-BF95-3A68-359D-BF91C7EFF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84" y="1611825"/>
            <a:ext cx="11856203" cy="5052446"/>
          </a:xfrm>
        </p:spPr>
        <p:txBody>
          <a:bodyPr>
            <a:normAutofit/>
          </a:bodyPr>
          <a:lstStyle/>
          <a:p>
            <a:r>
              <a:rPr lang="en-US" sz="3200" dirty="0"/>
              <a:t>This is NOT a physical illness, but a spiritual one (Rom. 6:6)</a:t>
            </a:r>
          </a:p>
          <a:p>
            <a:endParaRPr lang="en-US" sz="3200" dirty="0"/>
          </a:p>
          <a:p>
            <a:r>
              <a:rPr lang="en-US" sz="3200" dirty="0"/>
              <a:t>Characteristics of this ailment: SIN</a:t>
            </a:r>
          </a:p>
          <a:p>
            <a:pPr lvl="1"/>
            <a:r>
              <a:rPr lang="en-US" sz="2800" dirty="0"/>
              <a:t>Universal (Rom. 3:23)</a:t>
            </a:r>
          </a:p>
          <a:p>
            <a:pPr lvl="1"/>
            <a:r>
              <a:rPr lang="en-US" sz="2800" dirty="0"/>
              <a:t>Each case is different (Gal. 5:19-21; 2 Tim. 3:2-5)</a:t>
            </a:r>
          </a:p>
          <a:p>
            <a:pPr lvl="1"/>
            <a:r>
              <a:rPr lang="en-US" sz="2800" dirty="0"/>
              <a:t>HIGHLY CONTAGIOUS (1 Cor. 15:33; Rom. 5:12)</a:t>
            </a:r>
          </a:p>
          <a:p>
            <a:pPr lvl="1"/>
            <a:r>
              <a:rPr lang="en-US" sz="2800" dirty="0"/>
              <a:t>Fatal if not Addressed in Time (Rom. 6:23)</a:t>
            </a:r>
          </a:p>
        </p:txBody>
      </p:sp>
    </p:spTree>
    <p:extLst>
      <p:ext uri="{BB962C8B-B14F-4D97-AF65-F5344CB8AC3E}">
        <p14:creationId xmlns:p14="http://schemas.microsoft.com/office/powerpoint/2010/main" val="135707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3653-9169-C1CC-BC4B-91DA3900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3-part treatment he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709BD-91E2-4901-78F9-381D28C08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78" y="2096063"/>
            <a:ext cx="11990522" cy="4552709"/>
          </a:xfrm>
        </p:spPr>
        <p:txBody>
          <a:bodyPr>
            <a:normAutofit/>
          </a:bodyPr>
          <a:lstStyle/>
          <a:p>
            <a:r>
              <a:rPr lang="en-US" sz="2800" dirty="0"/>
              <a:t>Immersion in THE WORD OF GOD (Jas. 1:21; Rom. 1:16; 1 Pet. 1:25)</a:t>
            </a:r>
          </a:p>
          <a:p>
            <a:r>
              <a:rPr lang="en-US" sz="2800" dirty="0"/>
              <a:t>The Blood of Christ (Matt. 26:28; Eph. 1:7; Rev. 1:5)</a:t>
            </a:r>
          </a:p>
          <a:p>
            <a:r>
              <a:rPr lang="en-US" sz="2800" dirty="0"/>
              <a:t>Application of The Word Through Obedience (Rom. 6:16-18)</a:t>
            </a:r>
          </a:p>
          <a:p>
            <a:pPr lvl="1"/>
            <a:r>
              <a:rPr lang="en-US" sz="2400" dirty="0"/>
              <a:t>Faith in Jesus (Rom. 10:9-10)</a:t>
            </a:r>
          </a:p>
          <a:p>
            <a:pPr lvl="1"/>
            <a:r>
              <a:rPr lang="en-US" sz="2400" dirty="0"/>
              <a:t>Repentance of Past Sins (Acts. 17:30-31; 2 Pet. 3:9)</a:t>
            </a:r>
          </a:p>
          <a:p>
            <a:pPr lvl="1"/>
            <a:r>
              <a:rPr lang="en-US" sz="2400" dirty="0"/>
              <a:t>Immersion in Water (Acts 2:37-39)</a:t>
            </a:r>
          </a:p>
          <a:p>
            <a:pPr lvl="1"/>
            <a:r>
              <a:rPr lang="en-US" sz="2400" dirty="0"/>
              <a:t>Faithfulness in Life (1 John 1:7-10)</a:t>
            </a:r>
          </a:p>
        </p:txBody>
      </p:sp>
    </p:spTree>
    <p:extLst>
      <p:ext uri="{BB962C8B-B14F-4D97-AF65-F5344CB8AC3E}">
        <p14:creationId xmlns:p14="http://schemas.microsoft.com/office/powerpoint/2010/main" val="137122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01CF0-B1F9-47DC-A027-942036F5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 success rate: 100%!!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C47F9-E0DD-6AE3-AD58-1E008C592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4" y="1658319"/>
            <a:ext cx="11840704" cy="5005951"/>
          </a:xfrm>
        </p:spPr>
        <p:txBody>
          <a:bodyPr>
            <a:normAutofit/>
          </a:bodyPr>
          <a:lstStyle/>
          <a:p>
            <a:r>
              <a:rPr lang="en-US" sz="3200" dirty="0"/>
              <a:t>He has NEVER Lost a Case Where the Patient has Accepted the Treatment. (Isa. 1:18-20)</a:t>
            </a:r>
          </a:p>
          <a:p>
            <a:r>
              <a:rPr lang="en-US" sz="3200" dirty="0"/>
              <a:t>ALL Failure Lies with the Sick Who do NOT Follow the Treatment, NOT the Physician!</a:t>
            </a:r>
          </a:p>
          <a:p>
            <a:pPr lvl="1"/>
            <a:r>
              <a:rPr lang="en-US" sz="2800" dirty="0"/>
              <a:t>Pride (Gen. 11:1-9; Prov. 16:18; Mark 7:20-23)</a:t>
            </a:r>
          </a:p>
          <a:p>
            <a:pPr lvl="1"/>
            <a:r>
              <a:rPr lang="en-US" sz="2800" dirty="0"/>
              <a:t>Presumptuousness (Matt. 7:21-23)</a:t>
            </a:r>
          </a:p>
          <a:p>
            <a:pPr lvl="1"/>
            <a:r>
              <a:rPr lang="en-US" sz="2800" dirty="0"/>
              <a:t>Procrastination (Acts 24:25-26; 26:28)</a:t>
            </a:r>
          </a:p>
        </p:txBody>
      </p:sp>
    </p:spTree>
    <p:extLst>
      <p:ext uri="{BB962C8B-B14F-4D97-AF65-F5344CB8AC3E}">
        <p14:creationId xmlns:p14="http://schemas.microsoft.com/office/powerpoint/2010/main" val="219299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3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21</TotalTime>
  <Words>328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Bookman Old Style</vt:lpstr>
      <vt:lpstr>Rockwell</vt:lpstr>
      <vt:lpstr>Damask</vt:lpstr>
      <vt:lpstr>PowerPoint Presentation</vt:lpstr>
      <vt:lpstr>The doctor is IN</vt:lpstr>
      <vt:lpstr>The qualifications &amp; qualities of the physician</vt:lpstr>
      <vt:lpstr>The disease he fights to cure</vt:lpstr>
      <vt:lpstr>The 3-part treatment he uses</vt:lpstr>
      <vt:lpstr>His success rate: 100%!!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Paden</dc:creator>
  <cp:lastModifiedBy>Nate Paden</cp:lastModifiedBy>
  <cp:revision>4</cp:revision>
  <dcterms:created xsi:type="dcterms:W3CDTF">2023-09-02T23:13:25Z</dcterms:created>
  <dcterms:modified xsi:type="dcterms:W3CDTF">2023-09-02T23:34:34Z</dcterms:modified>
</cp:coreProperties>
</file>