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D40761-EC4A-48CB-A0A8-C6C5F9F6DF43}" v="31" dt="2023-09-24T14:24:59.16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288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lege View church of Christ" userId="66daf72c15de8306" providerId="LiveId" clId="{73D40761-EC4A-48CB-A0A8-C6C5F9F6DF43}"/>
    <pc:docChg chg="addSld modSld">
      <pc:chgData name="College View church of Christ" userId="66daf72c15de8306" providerId="LiveId" clId="{73D40761-EC4A-48CB-A0A8-C6C5F9F6DF43}" dt="2023-09-24T14:24:59.164" v="34"/>
      <pc:docMkLst>
        <pc:docMk/>
      </pc:docMkLst>
      <pc:sldChg chg="modAnim">
        <pc:chgData name="College View church of Christ" userId="66daf72c15de8306" providerId="LiveId" clId="{73D40761-EC4A-48CB-A0A8-C6C5F9F6DF43}" dt="2023-09-24T14:22:17.527" v="2"/>
        <pc:sldMkLst>
          <pc:docMk/>
          <pc:sldMk cId="0" sldId="258"/>
        </pc:sldMkLst>
      </pc:sldChg>
      <pc:sldChg chg="modSp mod modAnim">
        <pc:chgData name="College View church of Christ" userId="66daf72c15de8306" providerId="LiveId" clId="{73D40761-EC4A-48CB-A0A8-C6C5F9F6DF43}" dt="2023-09-24T14:23:20.404" v="14"/>
        <pc:sldMkLst>
          <pc:docMk/>
          <pc:sldMk cId="0" sldId="259"/>
        </pc:sldMkLst>
        <pc:spChg chg="mod">
          <ac:chgData name="College View church of Christ" userId="66daf72c15de8306" providerId="LiveId" clId="{73D40761-EC4A-48CB-A0A8-C6C5F9F6DF43}" dt="2023-09-24T14:22:29.615" v="6" actId="20577"/>
          <ac:spMkLst>
            <pc:docMk/>
            <pc:sldMk cId="0" sldId="259"/>
            <ac:spMk id="2" creationId="{00000000-0000-0000-0000-000000000000}"/>
          </ac:spMkLst>
        </pc:spChg>
      </pc:sldChg>
      <pc:sldChg chg="modAnim">
        <pc:chgData name="College View church of Christ" userId="66daf72c15de8306" providerId="LiveId" clId="{73D40761-EC4A-48CB-A0A8-C6C5F9F6DF43}" dt="2023-09-24T14:23:43.226" v="20"/>
        <pc:sldMkLst>
          <pc:docMk/>
          <pc:sldMk cId="0" sldId="260"/>
        </pc:sldMkLst>
      </pc:sldChg>
      <pc:sldChg chg="modAnim">
        <pc:chgData name="College View church of Christ" userId="66daf72c15de8306" providerId="LiveId" clId="{73D40761-EC4A-48CB-A0A8-C6C5F9F6DF43}" dt="2023-09-24T14:24:05.146" v="27"/>
        <pc:sldMkLst>
          <pc:docMk/>
          <pc:sldMk cId="0" sldId="261"/>
        </pc:sldMkLst>
      </pc:sldChg>
      <pc:sldChg chg="modAnim">
        <pc:chgData name="College View church of Christ" userId="66daf72c15de8306" providerId="LiveId" clId="{73D40761-EC4A-48CB-A0A8-C6C5F9F6DF43}" dt="2023-09-24T14:24:26.627" v="31"/>
        <pc:sldMkLst>
          <pc:docMk/>
          <pc:sldMk cId="0" sldId="262"/>
        </pc:sldMkLst>
      </pc:sldChg>
      <pc:sldChg chg="modAnim">
        <pc:chgData name="College View church of Christ" userId="66daf72c15de8306" providerId="LiveId" clId="{73D40761-EC4A-48CB-A0A8-C6C5F9F6DF43}" dt="2023-09-24T14:24:37.013" v="32"/>
        <pc:sldMkLst>
          <pc:docMk/>
          <pc:sldMk cId="0" sldId="263"/>
        </pc:sldMkLst>
      </pc:sldChg>
      <pc:sldChg chg="new setBg">
        <pc:chgData name="College View church of Christ" userId="66daf72c15de8306" providerId="LiveId" clId="{73D40761-EC4A-48CB-A0A8-C6C5F9F6DF43}" dt="2023-09-24T14:24:59.164" v="34"/>
        <pc:sldMkLst>
          <pc:docMk/>
          <pc:sldMk cId="290282904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4038600" cy="6858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9767" y="1638045"/>
            <a:ext cx="2774315" cy="22786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92675" y="1862399"/>
            <a:ext cx="5927090" cy="26739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1999" cy="6857996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2276475"/>
              <a:ext cx="12192000" cy="4581525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483552" y="4369752"/>
            <a:ext cx="7258050" cy="1032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600" b="0" dirty="0">
                <a:solidFill>
                  <a:srgbClr val="FFFFFF"/>
                </a:solidFill>
                <a:latin typeface="Calibri Light"/>
                <a:cs typeface="Calibri Light"/>
              </a:rPr>
              <a:t>Sing</a:t>
            </a:r>
            <a:r>
              <a:rPr sz="6600" b="0" spc="-2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6600" b="0" spc="-565" dirty="0">
                <a:solidFill>
                  <a:srgbClr val="FFFFFF"/>
                </a:solidFill>
                <a:latin typeface="Calibri Light"/>
                <a:cs typeface="Calibri Light"/>
              </a:rPr>
              <a:t>T</a:t>
            </a:r>
            <a:r>
              <a:rPr sz="6600" b="0" dirty="0">
                <a:solidFill>
                  <a:srgbClr val="FFFFFF"/>
                </a:solidFill>
                <a:latin typeface="Calibri Light"/>
                <a:cs typeface="Calibri Light"/>
              </a:rPr>
              <a:t>o</a:t>
            </a:r>
            <a:r>
              <a:rPr sz="6600" b="0" spc="-8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6600" b="0" dirty="0">
                <a:solidFill>
                  <a:srgbClr val="FFFFFF"/>
                </a:solidFill>
                <a:latin typeface="Calibri Light"/>
                <a:cs typeface="Calibri Light"/>
              </a:rPr>
              <a:t>Me</a:t>
            </a:r>
            <a:r>
              <a:rPr sz="6600" b="0" spc="1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6600" b="0" dirty="0">
                <a:solidFill>
                  <a:srgbClr val="FFFFFF"/>
                </a:solidFill>
                <a:latin typeface="Calibri Light"/>
                <a:cs typeface="Calibri Light"/>
              </a:rPr>
              <a:t>of</a:t>
            </a:r>
            <a:r>
              <a:rPr sz="6600" b="0" spc="-2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6600" b="0" spc="-35" dirty="0">
                <a:solidFill>
                  <a:srgbClr val="FFFFFF"/>
                </a:solidFill>
                <a:latin typeface="Calibri Light"/>
                <a:cs typeface="Calibri Light"/>
              </a:rPr>
              <a:t>Heaven</a:t>
            </a:r>
            <a:endParaRPr sz="6600">
              <a:latin typeface="Calibri Light"/>
              <a:cs typeface="Calibri Ligh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0" y="5572125"/>
            <a:ext cx="9782175" cy="685800"/>
          </a:xfrm>
          <a:prstGeom prst="rect">
            <a:avLst/>
          </a:prstGeom>
          <a:solidFill>
            <a:srgbClr val="EC7C30"/>
          </a:solidFill>
        </p:spPr>
        <p:txBody>
          <a:bodyPr vert="horz" wrap="square" lIns="0" tIns="135890" rIns="0" bIns="0" rtlCol="0">
            <a:spAutoFit/>
          </a:bodyPr>
          <a:lstStyle/>
          <a:p>
            <a:pPr marL="495934">
              <a:lnSpc>
                <a:spcPct val="100000"/>
              </a:lnSpc>
              <a:spcBef>
                <a:spcPts val="1070"/>
              </a:spcBef>
            </a:pPr>
            <a:r>
              <a:rPr sz="2400" spc="-45" dirty="0">
                <a:solidFill>
                  <a:srgbClr val="FFFFFF"/>
                </a:solidFill>
                <a:latin typeface="Calibri"/>
                <a:cs typeface="Calibri"/>
              </a:rPr>
              <a:t>Rev.</a:t>
            </a:r>
            <a:r>
              <a:rPr sz="2400" spc="-7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FFFFFF"/>
                </a:solidFill>
                <a:latin typeface="Calibri"/>
                <a:cs typeface="Calibri"/>
              </a:rPr>
              <a:t>22:14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10160" marR="5080" indent="-8890" algn="ctr">
              <a:lnSpc>
                <a:spcPct val="90800"/>
              </a:lnSpc>
              <a:spcBef>
                <a:spcPts val="565"/>
              </a:spcBef>
            </a:pPr>
            <a:r>
              <a:rPr dirty="0"/>
              <a:t>Heaven</a:t>
            </a:r>
            <a:r>
              <a:rPr spc="-30" dirty="0"/>
              <a:t> </a:t>
            </a:r>
            <a:r>
              <a:rPr spc="-25" dirty="0"/>
              <a:t>is </a:t>
            </a:r>
            <a:r>
              <a:rPr spc="-10" dirty="0"/>
              <a:t>Perfectly </a:t>
            </a:r>
            <a:r>
              <a:rPr dirty="0"/>
              <a:t>Prepared</a:t>
            </a:r>
            <a:r>
              <a:rPr spc="-70" dirty="0"/>
              <a:t> </a:t>
            </a:r>
            <a:r>
              <a:rPr spc="-25" dirty="0"/>
              <a:t>for Us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420"/>
              </a:spcBef>
              <a:buFont typeface="Arial"/>
              <a:buChar char="•"/>
              <a:tabLst>
                <a:tab pos="240029" algn="l"/>
              </a:tabLst>
            </a:pPr>
            <a:r>
              <a:rPr dirty="0"/>
              <a:t>Chapter</a:t>
            </a:r>
            <a:r>
              <a:rPr spc="-75" dirty="0"/>
              <a:t> </a:t>
            </a:r>
            <a:r>
              <a:rPr spc="-25" dirty="0"/>
              <a:t>21:</a:t>
            </a:r>
          </a:p>
          <a:p>
            <a:pPr marL="699135" marR="119380" lvl="1" indent="-229235">
              <a:lnSpc>
                <a:spcPts val="2180"/>
              </a:lnSpc>
              <a:spcBef>
                <a:spcPts val="555"/>
              </a:spcBef>
              <a:buFont typeface="Arial"/>
              <a:buChar char="•"/>
              <a:tabLst>
                <a:tab pos="699135" algn="l"/>
              </a:tabLst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light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from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the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glory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God</a:t>
            </a:r>
            <a:r>
              <a:rPr sz="2000" spc="-1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it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 clear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as </a:t>
            </a:r>
            <a:r>
              <a:rPr sz="2000" spc="-10" dirty="0">
                <a:latin typeface="Calibri"/>
                <a:cs typeface="Calibri"/>
              </a:rPr>
              <a:t>crystal</a:t>
            </a:r>
            <a:endParaRPr sz="2000"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190"/>
              </a:spcBef>
              <a:buFont typeface="Arial"/>
              <a:buChar char="•"/>
              <a:tabLst>
                <a:tab pos="698500" algn="l"/>
              </a:tabLst>
            </a:pPr>
            <a:r>
              <a:rPr sz="2000" dirty="0">
                <a:latin typeface="Calibri"/>
                <a:cs typeface="Calibri"/>
              </a:rPr>
              <a:t>The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walls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great</a:t>
            </a:r>
            <a:r>
              <a:rPr sz="2000" spc="-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and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high,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measuring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144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cubits</a:t>
            </a:r>
            <a:endParaRPr sz="2000"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305"/>
              </a:spcBef>
              <a:buFont typeface="Arial"/>
              <a:buChar char="•"/>
              <a:tabLst>
                <a:tab pos="698500" algn="l"/>
              </a:tabLst>
            </a:pPr>
            <a:r>
              <a:rPr sz="2000" dirty="0">
                <a:latin typeface="Calibri"/>
                <a:cs typeface="Calibri"/>
              </a:rPr>
              <a:t>Gates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that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made</a:t>
            </a:r>
            <a:r>
              <a:rPr sz="2000" spc="-11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pearl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are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3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on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each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side</a:t>
            </a:r>
            <a:endParaRPr sz="2000" dirty="0">
              <a:latin typeface="Calibri"/>
              <a:cs typeface="Calibri"/>
            </a:endParaRPr>
          </a:p>
          <a:p>
            <a:pPr marL="699135" marR="340995" lvl="1" indent="-229235">
              <a:lnSpc>
                <a:spcPts val="2180"/>
              </a:lnSpc>
              <a:spcBef>
                <a:spcPts val="484"/>
              </a:spcBef>
              <a:buFont typeface="Arial"/>
              <a:buChar char="•"/>
              <a:tabLst>
                <a:tab pos="699135" algn="l"/>
              </a:tabLst>
            </a:pPr>
            <a:r>
              <a:rPr sz="2000" spc="-10" dirty="0">
                <a:latin typeface="Calibri"/>
                <a:cs typeface="Calibri"/>
              </a:rPr>
              <a:t>Heaven</a:t>
            </a:r>
            <a:r>
              <a:rPr sz="2000" spc="-10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has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12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foundations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adorned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with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many </a:t>
            </a:r>
            <a:r>
              <a:rPr sz="2000" spc="-10" dirty="0">
                <a:latin typeface="Calibri"/>
                <a:cs typeface="Calibri"/>
              </a:rPr>
              <a:t>precious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stones</a:t>
            </a:r>
            <a:endParaRPr sz="2000"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190"/>
              </a:spcBef>
              <a:buFont typeface="Arial"/>
              <a:buChar char="•"/>
              <a:tabLst>
                <a:tab pos="698500" algn="l"/>
              </a:tabLst>
            </a:pPr>
            <a:r>
              <a:rPr sz="2000" spc="-10" dirty="0">
                <a:latin typeface="Calibri"/>
                <a:cs typeface="Calibri"/>
              </a:rPr>
              <a:t>Streets</a:t>
            </a:r>
            <a:r>
              <a:rPr sz="2000" dirty="0">
                <a:latin typeface="Calibri"/>
                <a:cs typeface="Calibri"/>
              </a:rPr>
              <a:t> are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made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of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gold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10160" marR="5080" indent="-8890" algn="ctr">
              <a:lnSpc>
                <a:spcPct val="90800"/>
              </a:lnSpc>
              <a:spcBef>
                <a:spcPts val="565"/>
              </a:spcBef>
            </a:pPr>
            <a:r>
              <a:rPr dirty="0"/>
              <a:t>Heaven</a:t>
            </a:r>
            <a:r>
              <a:rPr spc="-30" dirty="0"/>
              <a:t> </a:t>
            </a:r>
            <a:r>
              <a:rPr spc="-25" dirty="0"/>
              <a:t>is </a:t>
            </a:r>
            <a:r>
              <a:rPr spc="-10" dirty="0"/>
              <a:t>Perfectly </a:t>
            </a:r>
            <a:r>
              <a:rPr dirty="0"/>
              <a:t>Prepared</a:t>
            </a:r>
            <a:r>
              <a:rPr spc="-70" dirty="0"/>
              <a:t> </a:t>
            </a:r>
            <a:r>
              <a:rPr spc="-25" dirty="0"/>
              <a:t>for U</a:t>
            </a:r>
            <a:r>
              <a:rPr lang="en-US" spc="-25" dirty="0"/>
              <a:t>S</a:t>
            </a:r>
            <a:endParaRPr spc="-25" dirty="0"/>
          </a:p>
        </p:txBody>
      </p:sp>
      <p:sp>
        <p:nvSpPr>
          <p:cNvPr id="3" name="object 3"/>
          <p:cNvSpPr txBox="1"/>
          <p:nvPr/>
        </p:nvSpPr>
        <p:spPr>
          <a:xfrm>
            <a:off x="4892675" y="1730954"/>
            <a:ext cx="4582795" cy="236855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420"/>
              </a:spcBef>
              <a:buFont typeface="Arial"/>
              <a:buChar char="•"/>
              <a:tabLst>
                <a:tab pos="240029" algn="l"/>
              </a:tabLst>
            </a:pPr>
            <a:r>
              <a:rPr sz="2400" dirty="0">
                <a:latin typeface="Calibri"/>
                <a:cs typeface="Calibri"/>
              </a:rPr>
              <a:t>An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Empty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Mansion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(198)</a:t>
            </a:r>
            <a:endParaRPr sz="2400"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698500" algn="l"/>
              </a:tabLst>
            </a:pPr>
            <a:r>
              <a:rPr sz="2000" dirty="0">
                <a:latin typeface="Calibri"/>
                <a:cs typeface="Calibri"/>
              </a:rPr>
              <a:t>Jn.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14:2</a:t>
            </a:r>
            <a:endParaRPr sz="2000" dirty="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655"/>
              </a:spcBef>
              <a:buFont typeface="Arial"/>
              <a:buChar char="•"/>
              <a:tabLst>
                <a:tab pos="240029" algn="l"/>
              </a:tabLst>
            </a:pPr>
            <a:r>
              <a:rPr sz="2400" dirty="0">
                <a:latin typeface="Calibri"/>
                <a:cs typeface="Calibri"/>
              </a:rPr>
              <a:t>Where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Roses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Never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Fade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(199)</a:t>
            </a:r>
            <a:endParaRPr sz="2400"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698500" algn="l"/>
              </a:tabLst>
            </a:pPr>
            <a:r>
              <a:rPr sz="2000" spc="-45" dirty="0">
                <a:latin typeface="Calibri"/>
                <a:cs typeface="Calibri"/>
              </a:rPr>
              <a:t>Rev.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22:2</a:t>
            </a:r>
            <a:endParaRPr sz="2000" dirty="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730"/>
              </a:spcBef>
              <a:buFont typeface="Arial"/>
              <a:buChar char="•"/>
              <a:tabLst>
                <a:tab pos="240029" algn="l"/>
              </a:tabLst>
            </a:pPr>
            <a:r>
              <a:rPr sz="2400" spc="-10" dirty="0">
                <a:latin typeface="Calibri"/>
                <a:cs typeface="Calibri"/>
              </a:rPr>
              <a:t>Wonderful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City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(250)</a:t>
            </a:r>
            <a:endParaRPr sz="2400"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295"/>
              </a:spcBef>
              <a:buFont typeface="Arial"/>
              <a:buChar char="•"/>
              <a:tabLst>
                <a:tab pos="698500" algn="l"/>
              </a:tabLst>
            </a:pPr>
            <a:r>
              <a:rPr sz="2000" dirty="0">
                <a:latin typeface="Calibri"/>
                <a:cs typeface="Calibri"/>
              </a:rPr>
              <a:t>Heb.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11:2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19442" rIns="0" bIns="0" rtlCol="0">
            <a:spAutoFit/>
          </a:bodyPr>
          <a:lstStyle/>
          <a:p>
            <a:pPr marL="107950" marR="5080" indent="266700">
              <a:lnSpc>
                <a:spcPct val="91100"/>
              </a:lnSpc>
              <a:spcBef>
                <a:spcPts val="555"/>
              </a:spcBef>
            </a:pPr>
            <a:r>
              <a:rPr dirty="0"/>
              <a:t>In</a:t>
            </a:r>
            <a:r>
              <a:rPr spc="35" dirty="0"/>
              <a:t> </a:t>
            </a:r>
            <a:r>
              <a:rPr spc="-10" dirty="0"/>
              <a:t>Heaven </a:t>
            </a:r>
            <a:r>
              <a:rPr dirty="0"/>
              <a:t>there</a:t>
            </a:r>
            <a:r>
              <a:rPr spc="15" dirty="0"/>
              <a:t> </a:t>
            </a:r>
            <a:r>
              <a:rPr dirty="0"/>
              <a:t>will</a:t>
            </a:r>
            <a:r>
              <a:rPr spc="-30" dirty="0"/>
              <a:t> </a:t>
            </a:r>
            <a:r>
              <a:rPr spc="-25" dirty="0"/>
              <a:t>be </a:t>
            </a:r>
            <a:r>
              <a:rPr dirty="0"/>
              <a:t>No</a:t>
            </a:r>
            <a:r>
              <a:rPr spc="30" dirty="0"/>
              <a:t> </a:t>
            </a:r>
            <a:r>
              <a:rPr spc="-10" dirty="0"/>
              <a:t>Darkness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92675" y="1958999"/>
            <a:ext cx="4391660" cy="236918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425"/>
              </a:spcBef>
              <a:buFont typeface="Arial"/>
              <a:buChar char="•"/>
              <a:tabLst>
                <a:tab pos="240029" algn="l"/>
              </a:tabLst>
            </a:pPr>
            <a:r>
              <a:rPr sz="2400" dirty="0">
                <a:latin typeface="Calibri"/>
                <a:cs typeface="Calibri"/>
              </a:rPr>
              <a:t>Beyond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This</a:t>
            </a:r>
            <a:r>
              <a:rPr sz="2400" spc="-1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Land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Parting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(202)</a:t>
            </a:r>
            <a:endParaRPr sz="2400"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698500" algn="l"/>
              </a:tabLst>
            </a:pPr>
            <a:r>
              <a:rPr sz="2000" spc="-45" dirty="0">
                <a:latin typeface="Calibri"/>
                <a:cs typeface="Calibri"/>
              </a:rPr>
              <a:t>Rev.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21:23</a:t>
            </a:r>
            <a:endParaRPr sz="2000" dirty="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650"/>
              </a:spcBef>
              <a:buFont typeface="Arial"/>
              <a:buChar char="•"/>
              <a:tabLst>
                <a:tab pos="240029" algn="l"/>
              </a:tabLst>
            </a:pPr>
            <a:r>
              <a:rPr sz="2400" dirty="0">
                <a:latin typeface="Calibri"/>
                <a:cs typeface="Calibri"/>
              </a:rPr>
              <a:t>No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Night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There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(220)</a:t>
            </a:r>
            <a:endParaRPr sz="2400"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698500" algn="l"/>
              </a:tabLst>
            </a:pPr>
            <a:r>
              <a:rPr sz="2000" spc="-45" dirty="0">
                <a:latin typeface="Calibri"/>
                <a:cs typeface="Calibri"/>
              </a:rPr>
              <a:t>Rev.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21:16,25</a:t>
            </a:r>
            <a:endParaRPr sz="2000" dirty="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730"/>
              </a:spcBef>
              <a:buFont typeface="Arial"/>
              <a:buChar char="•"/>
              <a:tabLst>
                <a:tab pos="240029" algn="l"/>
              </a:tabLst>
            </a:pPr>
            <a:r>
              <a:rPr sz="2400" dirty="0">
                <a:latin typeface="Calibri"/>
                <a:cs typeface="Calibri"/>
              </a:rPr>
              <a:t>The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Unclouded</a:t>
            </a:r>
            <a:r>
              <a:rPr sz="2400" spc="-1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Day </a:t>
            </a:r>
            <a:r>
              <a:rPr sz="2400" spc="-10" dirty="0">
                <a:latin typeface="Calibri"/>
                <a:cs typeface="Calibri"/>
              </a:rPr>
              <a:t>(221)</a:t>
            </a:r>
            <a:endParaRPr sz="2400"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698500" algn="l"/>
              </a:tabLst>
            </a:pPr>
            <a:r>
              <a:rPr sz="2000" spc="-45" dirty="0">
                <a:latin typeface="Calibri"/>
                <a:cs typeface="Calibri"/>
              </a:rPr>
              <a:t>Rev. </a:t>
            </a:r>
            <a:r>
              <a:rPr sz="2000" spc="-20" dirty="0">
                <a:latin typeface="Calibri"/>
                <a:cs typeface="Calibri"/>
              </a:rPr>
              <a:t>22:2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19442" rIns="0" bIns="0" rtlCol="0">
            <a:spAutoFit/>
          </a:bodyPr>
          <a:lstStyle/>
          <a:p>
            <a:pPr marL="6985" marR="5080" indent="-3810" algn="ctr">
              <a:lnSpc>
                <a:spcPct val="91100"/>
              </a:lnSpc>
              <a:spcBef>
                <a:spcPts val="555"/>
              </a:spcBef>
            </a:pPr>
            <a:r>
              <a:rPr dirty="0"/>
              <a:t>In</a:t>
            </a:r>
            <a:r>
              <a:rPr spc="35" dirty="0"/>
              <a:t> </a:t>
            </a:r>
            <a:r>
              <a:rPr spc="-10" dirty="0"/>
              <a:t>Heaven </a:t>
            </a:r>
            <a:r>
              <a:rPr dirty="0"/>
              <a:t>there</a:t>
            </a:r>
            <a:r>
              <a:rPr spc="15" dirty="0"/>
              <a:t> </a:t>
            </a:r>
            <a:r>
              <a:rPr dirty="0"/>
              <a:t>will</a:t>
            </a:r>
            <a:r>
              <a:rPr spc="-30" dirty="0"/>
              <a:t> </a:t>
            </a:r>
            <a:r>
              <a:rPr spc="-25" dirty="0"/>
              <a:t>be </a:t>
            </a:r>
            <a:r>
              <a:rPr dirty="0"/>
              <a:t>No</a:t>
            </a:r>
            <a:r>
              <a:rPr spc="20" dirty="0"/>
              <a:t> </a:t>
            </a:r>
            <a:r>
              <a:rPr spc="-20" dirty="0"/>
              <a:t>Pain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92675" y="2585410"/>
            <a:ext cx="4335145" cy="156718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420"/>
              </a:spcBef>
              <a:buFont typeface="Arial"/>
              <a:buChar char="•"/>
              <a:tabLst>
                <a:tab pos="240029" algn="l"/>
              </a:tabLst>
            </a:pPr>
            <a:r>
              <a:rPr sz="2400" dirty="0">
                <a:latin typeface="Calibri"/>
                <a:cs typeface="Calibri"/>
              </a:rPr>
              <a:t>Where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Soul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Never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Dies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(245)</a:t>
            </a:r>
            <a:endParaRPr sz="2400"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698500" algn="l"/>
              </a:tabLst>
            </a:pPr>
            <a:r>
              <a:rPr sz="2000" spc="-45" dirty="0">
                <a:latin typeface="Calibri"/>
                <a:cs typeface="Calibri"/>
              </a:rPr>
              <a:t>Rev.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21:4</a:t>
            </a:r>
            <a:endParaRPr sz="2000" dirty="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655"/>
              </a:spcBef>
              <a:buFont typeface="Arial"/>
              <a:buChar char="•"/>
              <a:tabLst>
                <a:tab pos="240029" algn="l"/>
              </a:tabLst>
            </a:pPr>
            <a:r>
              <a:rPr sz="2400" dirty="0">
                <a:latin typeface="Calibri"/>
                <a:cs typeface="Calibri"/>
              </a:rPr>
              <a:t>Never</a:t>
            </a:r>
            <a:r>
              <a:rPr sz="2400" spc="-10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Grow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Old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(204)</a:t>
            </a:r>
            <a:endParaRPr sz="2400"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698500" algn="l"/>
              </a:tabLst>
            </a:pPr>
            <a:r>
              <a:rPr sz="2000" spc="-45" dirty="0">
                <a:latin typeface="Calibri"/>
                <a:cs typeface="Calibri"/>
              </a:rPr>
              <a:t>Rev.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21:4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038600" cy="685800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784542" y="2187003"/>
            <a:ext cx="2559685" cy="1729739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12065" marR="5080" indent="-3810" algn="ctr">
              <a:lnSpc>
                <a:spcPct val="91100"/>
              </a:lnSpc>
              <a:spcBef>
                <a:spcPts val="555"/>
              </a:spcBef>
            </a:pPr>
            <a:r>
              <a:rPr sz="3950" b="0" dirty="0">
                <a:solidFill>
                  <a:srgbClr val="FFFFFF"/>
                </a:solidFill>
                <a:latin typeface="Calibri Light"/>
                <a:cs typeface="Calibri Light"/>
              </a:rPr>
              <a:t>In</a:t>
            </a:r>
            <a:r>
              <a:rPr sz="3950" b="0" spc="3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3950" b="0" spc="-10" dirty="0">
                <a:solidFill>
                  <a:srgbClr val="FFFFFF"/>
                </a:solidFill>
                <a:latin typeface="Calibri Light"/>
                <a:cs typeface="Calibri Light"/>
              </a:rPr>
              <a:t>Heaven </a:t>
            </a:r>
            <a:r>
              <a:rPr sz="3950" b="0" dirty="0">
                <a:solidFill>
                  <a:srgbClr val="FFFFFF"/>
                </a:solidFill>
                <a:latin typeface="Calibri Light"/>
                <a:cs typeface="Calibri Light"/>
              </a:rPr>
              <a:t>there</a:t>
            </a:r>
            <a:r>
              <a:rPr sz="3950" b="0" spc="15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3950" b="0" dirty="0">
                <a:solidFill>
                  <a:srgbClr val="FFFFFF"/>
                </a:solidFill>
                <a:latin typeface="Calibri Light"/>
                <a:cs typeface="Calibri Light"/>
              </a:rPr>
              <a:t>will</a:t>
            </a:r>
            <a:r>
              <a:rPr sz="3950" b="0" spc="-3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3950" b="0" spc="-25" dirty="0">
                <a:solidFill>
                  <a:srgbClr val="FFFFFF"/>
                </a:solidFill>
                <a:latin typeface="Calibri Light"/>
                <a:cs typeface="Calibri Light"/>
              </a:rPr>
              <a:t>be </a:t>
            </a:r>
            <a:r>
              <a:rPr sz="3950" b="0" dirty="0">
                <a:solidFill>
                  <a:srgbClr val="FFFFFF"/>
                </a:solidFill>
                <a:latin typeface="Calibri Light"/>
                <a:cs typeface="Calibri Light"/>
              </a:rPr>
              <a:t>No</a:t>
            </a:r>
            <a:r>
              <a:rPr sz="3950" b="0" spc="30" dirty="0">
                <a:solidFill>
                  <a:srgbClr val="FFFFFF"/>
                </a:solidFill>
                <a:latin typeface="Calibri Light"/>
                <a:cs typeface="Calibri Light"/>
              </a:rPr>
              <a:t> </a:t>
            </a:r>
            <a:r>
              <a:rPr sz="3950" b="0" spc="-10" dirty="0">
                <a:solidFill>
                  <a:srgbClr val="FFFFFF"/>
                </a:solidFill>
                <a:latin typeface="Calibri Light"/>
                <a:cs typeface="Calibri Light"/>
              </a:rPr>
              <a:t>Sadness</a:t>
            </a:r>
            <a:endParaRPr sz="3950">
              <a:latin typeface="Calibri Light"/>
              <a:cs typeface="Calibr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92675" y="2186782"/>
            <a:ext cx="4809490" cy="236982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425"/>
              </a:spcBef>
              <a:buFont typeface="Arial"/>
              <a:buChar char="•"/>
              <a:tabLst>
                <a:tab pos="240029" algn="l"/>
              </a:tabLst>
            </a:pPr>
            <a:r>
              <a:rPr sz="2400" dirty="0">
                <a:latin typeface="Calibri"/>
                <a:cs typeface="Calibri"/>
              </a:rPr>
              <a:t>God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Shall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Wipe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Away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All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Tears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(238)</a:t>
            </a:r>
            <a:endParaRPr sz="2400"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305"/>
              </a:spcBef>
              <a:buFont typeface="Arial"/>
              <a:buChar char="•"/>
              <a:tabLst>
                <a:tab pos="698500" algn="l"/>
              </a:tabLst>
            </a:pPr>
            <a:r>
              <a:rPr sz="2000" spc="-45" dirty="0">
                <a:latin typeface="Calibri"/>
                <a:cs typeface="Calibri"/>
              </a:rPr>
              <a:t>Rev.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7:17</a:t>
            </a:r>
            <a:endParaRPr sz="2000" dirty="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655"/>
              </a:spcBef>
              <a:buFont typeface="Arial"/>
              <a:buChar char="•"/>
              <a:tabLst>
                <a:tab pos="240029" algn="l"/>
              </a:tabLst>
            </a:pPr>
            <a:r>
              <a:rPr sz="2400" dirty="0">
                <a:latin typeface="Calibri"/>
                <a:cs typeface="Calibri"/>
              </a:rPr>
              <a:t>No</a:t>
            </a:r>
            <a:r>
              <a:rPr sz="2400" spc="-60" dirty="0">
                <a:latin typeface="Calibri"/>
                <a:cs typeface="Calibri"/>
              </a:rPr>
              <a:t> Tears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Heaven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(214)</a:t>
            </a:r>
            <a:endParaRPr sz="2400"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295"/>
              </a:spcBef>
              <a:buFont typeface="Arial"/>
              <a:buChar char="•"/>
              <a:tabLst>
                <a:tab pos="698500" algn="l"/>
              </a:tabLst>
            </a:pPr>
            <a:r>
              <a:rPr sz="2000" spc="-45" dirty="0">
                <a:latin typeface="Calibri"/>
                <a:cs typeface="Calibri"/>
              </a:rPr>
              <a:t>Rev. </a:t>
            </a:r>
            <a:r>
              <a:rPr sz="2000" spc="-20" dirty="0">
                <a:latin typeface="Calibri"/>
                <a:cs typeface="Calibri"/>
              </a:rPr>
              <a:t>21:4</a:t>
            </a:r>
            <a:endParaRPr sz="2000" dirty="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730"/>
              </a:spcBef>
              <a:buFont typeface="Arial"/>
              <a:buChar char="•"/>
              <a:tabLst>
                <a:tab pos="240029" algn="l"/>
              </a:tabLst>
            </a:pPr>
            <a:r>
              <a:rPr sz="2400" dirty="0">
                <a:latin typeface="Calibri"/>
                <a:cs typeface="Calibri"/>
              </a:rPr>
              <a:t>How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Beautiful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Heaven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Must</a:t>
            </a:r>
            <a:r>
              <a:rPr sz="2400" spc="-114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(196)</a:t>
            </a:r>
            <a:endParaRPr sz="2400"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698500" algn="l"/>
              </a:tabLst>
            </a:pPr>
            <a:r>
              <a:rPr sz="2000" spc="-45" dirty="0">
                <a:latin typeface="Calibri"/>
                <a:cs typeface="Calibri"/>
              </a:rPr>
              <a:t>Rev.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21:4;23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32142" rIns="0" bIns="0" rtlCol="0">
            <a:spAutoFit/>
          </a:bodyPr>
          <a:lstStyle/>
          <a:p>
            <a:pPr marL="12065" marR="5080" algn="ctr">
              <a:lnSpc>
                <a:spcPts val="4280"/>
              </a:lnSpc>
              <a:spcBef>
                <a:spcPts val="655"/>
              </a:spcBef>
            </a:pPr>
            <a:r>
              <a:rPr dirty="0"/>
              <a:t>Sing</a:t>
            </a:r>
            <a:r>
              <a:rPr spc="-30" dirty="0"/>
              <a:t> </a:t>
            </a:r>
            <a:r>
              <a:rPr spc="-100" dirty="0"/>
              <a:t>To</a:t>
            </a:r>
            <a:r>
              <a:rPr spc="-15" dirty="0"/>
              <a:t> </a:t>
            </a:r>
            <a:r>
              <a:rPr dirty="0"/>
              <a:t>Me</a:t>
            </a:r>
            <a:r>
              <a:rPr spc="-40" dirty="0"/>
              <a:t> </a:t>
            </a:r>
            <a:r>
              <a:rPr spc="-25" dirty="0"/>
              <a:t>of </a:t>
            </a:r>
            <a:r>
              <a:rPr spc="-10" dirty="0"/>
              <a:t>Heaven</a:t>
            </a:r>
          </a:p>
          <a:p>
            <a:pPr marL="2540" algn="ctr">
              <a:lnSpc>
                <a:spcPts val="4290"/>
              </a:lnSpc>
            </a:pPr>
            <a:r>
              <a:rPr spc="-10" dirty="0"/>
              <a:t>(208)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892675" y="2246653"/>
            <a:ext cx="5701030" cy="224536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40029" indent="-227329">
              <a:lnSpc>
                <a:spcPct val="100000"/>
              </a:lnSpc>
              <a:spcBef>
                <a:spcPts val="425"/>
              </a:spcBef>
              <a:buFont typeface="Arial"/>
              <a:buChar char="•"/>
              <a:tabLst>
                <a:tab pos="240029" algn="l"/>
              </a:tabLst>
            </a:pPr>
            <a:r>
              <a:rPr sz="2400" dirty="0">
                <a:latin typeface="Calibri"/>
                <a:cs typeface="Calibri"/>
              </a:rPr>
              <a:t>When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people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talk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about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Heaven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0" dirty="0">
                <a:latin typeface="Calibri"/>
                <a:cs typeface="Calibri"/>
              </a:rPr>
              <a:t>…</a:t>
            </a:r>
            <a:endParaRPr sz="2400"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698500" algn="l"/>
              </a:tabLst>
            </a:pPr>
            <a:r>
              <a:rPr sz="2000" spc="-10" dirty="0">
                <a:latin typeface="Calibri"/>
                <a:cs typeface="Calibri"/>
              </a:rPr>
              <a:t>They're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happy</a:t>
            </a:r>
            <a:endParaRPr sz="2000"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225"/>
              </a:spcBef>
              <a:buFont typeface="Arial"/>
              <a:buChar char="•"/>
              <a:tabLst>
                <a:tab pos="698500" algn="l"/>
              </a:tabLst>
            </a:pPr>
            <a:r>
              <a:rPr sz="2000" spc="-10" dirty="0">
                <a:latin typeface="Calibri"/>
                <a:cs typeface="Calibri"/>
              </a:rPr>
              <a:t>They're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smiling</a:t>
            </a:r>
            <a:endParaRPr sz="2000"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305"/>
              </a:spcBef>
              <a:buFont typeface="Arial"/>
              <a:buChar char="•"/>
              <a:tabLst>
                <a:tab pos="698500" algn="l"/>
              </a:tabLst>
            </a:pPr>
            <a:r>
              <a:rPr sz="2000" spc="-10" dirty="0">
                <a:latin typeface="Calibri"/>
                <a:cs typeface="Calibri"/>
              </a:rPr>
              <a:t>They're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joyful</a:t>
            </a:r>
            <a:endParaRPr sz="2000" dirty="0">
              <a:latin typeface="Calibri"/>
              <a:cs typeface="Calibri"/>
            </a:endParaRPr>
          </a:p>
          <a:p>
            <a:pPr marL="240029" indent="-227329">
              <a:lnSpc>
                <a:spcPct val="100000"/>
              </a:lnSpc>
              <a:spcBef>
                <a:spcPts val="655"/>
              </a:spcBef>
              <a:buFont typeface="Arial"/>
              <a:buChar char="•"/>
              <a:tabLst>
                <a:tab pos="240029" algn="l"/>
              </a:tabLst>
            </a:pPr>
            <a:r>
              <a:rPr sz="2400" spc="-20" dirty="0">
                <a:latin typeface="Calibri"/>
                <a:cs typeface="Calibri"/>
              </a:rPr>
              <a:t>Why?</a:t>
            </a:r>
            <a:endParaRPr sz="2400" dirty="0">
              <a:latin typeface="Calibri"/>
              <a:cs typeface="Calibri"/>
            </a:endParaRPr>
          </a:p>
          <a:p>
            <a:pPr marL="698500" lvl="1" indent="-22860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698500" algn="l"/>
              </a:tabLst>
            </a:pPr>
            <a:r>
              <a:rPr sz="2000" spc="-10" dirty="0">
                <a:latin typeface="Calibri"/>
                <a:cs typeface="Calibri"/>
              </a:rPr>
              <a:t>Heaven</a:t>
            </a:r>
            <a:r>
              <a:rPr sz="2000" spc="-10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an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eternal,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unclouded,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marvelous</a:t>
            </a:r>
            <a:r>
              <a:rPr sz="2000" spc="-8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day.</a:t>
            </a:r>
            <a:endParaRPr sz="20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8270C-2629-A717-EC7F-EE51F74D0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F2E317-909E-430A-7EC7-DFDB296214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2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236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Heaven is Perfectly Prepared for Us</vt:lpstr>
      <vt:lpstr>Heaven is Perfectly Prepared for US</vt:lpstr>
      <vt:lpstr>In Heaven there will be No Darkness</vt:lpstr>
      <vt:lpstr>In Heaven there will be No Pain</vt:lpstr>
      <vt:lpstr>PowerPoint Presentation</vt:lpstr>
      <vt:lpstr>Sing To Me of Heaven (208)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College View church of Christ</cp:lastModifiedBy>
  <cp:revision>1</cp:revision>
  <dcterms:created xsi:type="dcterms:W3CDTF">2023-09-24T14:21:00Z</dcterms:created>
  <dcterms:modified xsi:type="dcterms:W3CDTF">2023-09-24T14:25:00Z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2023-09-24T00:00:00Z</vt:filetime>
  </property>
  <property fmtid="{D5CDD505-2E9C-101B-9397-08002B2CF9AE}" pid="3" name="LastSaved">
    <vt:filetime>2023-09-24T00:00:00Z</vt:filetime>
  </property>
</Properties>
</file>