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Body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he 70 Weeks"/>
          <p:cNvSpPr txBox="1">
            <a:spLocks noGrp="1"/>
          </p:cNvSpPr>
          <p:nvPr>
            <p:ph type="title"/>
          </p:nvPr>
        </p:nvSpPr>
        <p:spPr>
          <a:xfrm>
            <a:off x="1130300" y="279399"/>
            <a:ext cx="10537726" cy="1424634"/>
          </a:xfrm>
          <a:prstGeom prst="rect">
            <a:avLst/>
          </a:prstGeom>
        </p:spPr>
        <p:txBody>
          <a:bodyPr/>
          <a:lstStyle>
            <a:lvl1pPr>
              <a:defRPr sz="66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r>
              <a:t>The 70 Weeks</a:t>
            </a:r>
          </a:p>
        </p:txBody>
      </p:sp>
      <p:sp>
        <p:nvSpPr>
          <p:cNvPr id="123" name="1. Do 70 weeks = equal 490 days = 490 years?…"/>
          <p:cNvSpPr txBox="1">
            <a:spLocks noGrp="1"/>
          </p:cNvSpPr>
          <p:nvPr>
            <p:ph type="body" idx="1"/>
          </p:nvPr>
        </p:nvSpPr>
        <p:spPr>
          <a:xfrm>
            <a:off x="1304751" y="2133600"/>
            <a:ext cx="10395298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Do 70 weeks = equal 490 days = 490 years?</a:t>
            </a:r>
          </a:p>
          <a:p>
            <a:pPr marL="0" indent="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The beginning point: The decreed of Cyrus. Dan.9:25</a:t>
            </a:r>
          </a:p>
          <a:p>
            <a:pPr marL="0" indent="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Literal years do not fit in history.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aniel 9:26-27"/>
          <p:cNvSpPr txBox="1">
            <a:spLocks noGrp="1"/>
          </p:cNvSpPr>
          <p:nvPr>
            <p:ph type="title"/>
          </p:nvPr>
        </p:nvSpPr>
        <p:spPr>
          <a:xfrm>
            <a:off x="1104899" y="139699"/>
            <a:ext cx="10590909" cy="1408660"/>
          </a:xfrm>
          <a:prstGeom prst="rect">
            <a:avLst/>
          </a:prstGeom>
        </p:spPr>
        <p:txBody>
          <a:bodyPr/>
          <a:lstStyle>
            <a:lvl1pPr>
              <a:defRPr sz="66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r>
              <a:t>Daniel 9:26-27</a:t>
            </a:r>
          </a:p>
        </p:txBody>
      </p:sp>
      <p:sp>
        <p:nvSpPr>
          <p:cNvPr id="126" name="1. “The people of the prince”: Not the people of the Messiah…"/>
          <p:cNvSpPr txBox="1">
            <a:spLocks noGrp="1"/>
          </p:cNvSpPr>
          <p:nvPr>
            <p:ph type="body" idx="1"/>
          </p:nvPr>
        </p:nvSpPr>
        <p:spPr>
          <a:xfrm>
            <a:off x="939800" y="1930400"/>
            <a:ext cx="10590908" cy="6286500"/>
          </a:xfrm>
          <a:prstGeom prst="rect">
            <a:avLst/>
          </a:prstGeom>
        </p:spPr>
        <p:txBody>
          <a:bodyPr/>
          <a:lstStyle/>
          <a:p>
            <a:pPr marL="469900" indent="-46990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“The people of the prince”: Not the people of the Messiah</a:t>
            </a:r>
          </a:p>
          <a:p>
            <a:pPr marL="0" indent="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“Make a covenant”: Cause to prevail, force, impose</a:t>
            </a:r>
          </a:p>
          <a:p>
            <a:pPr marL="0" indent="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“Until the full end” of the desolate.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he Explanation Of Jesus"/>
          <p:cNvSpPr txBox="1">
            <a:spLocks noGrp="1"/>
          </p:cNvSpPr>
          <p:nvPr>
            <p:ph type="title"/>
          </p:nvPr>
        </p:nvSpPr>
        <p:spPr>
          <a:xfrm>
            <a:off x="1409700" y="215900"/>
            <a:ext cx="10626279" cy="1362522"/>
          </a:xfrm>
          <a:prstGeom prst="rect">
            <a:avLst/>
          </a:prstGeom>
        </p:spPr>
        <p:txBody>
          <a:bodyPr/>
          <a:lstStyle>
            <a:lvl1pPr defTabSz="554990">
              <a:defRPr sz="627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r>
              <a:t>The Explanation Of Jesus</a:t>
            </a:r>
          </a:p>
        </p:txBody>
      </p:sp>
      <p:sp>
        <p:nvSpPr>
          <p:cNvPr id="129" name="1. Judgment on the Pharisees. Matt.23:34-36…"/>
          <p:cNvSpPr txBox="1">
            <a:spLocks noGrp="1"/>
          </p:cNvSpPr>
          <p:nvPr>
            <p:ph type="body" idx="1"/>
          </p:nvPr>
        </p:nvSpPr>
        <p:spPr>
          <a:xfrm>
            <a:off x="1494283" y="2038350"/>
            <a:ext cx="10457112" cy="664899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1. Judgment on the Pharisees. Matt.23:34-36</a:t>
            </a:r>
          </a:p>
          <a:p>
            <a:pPr marL="0" indent="0">
              <a:buSzTx/>
              <a:buNone/>
            </a:pPr>
            <a:r>
              <a:t>2. Judgment on Jerusalem. Matt.23:37-38</a:t>
            </a:r>
          </a:p>
          <a:p>
            <a:pPr marL="0" indent="0">
              <a:buSzTx/>
              <a:buNone/>
            </a:pPr>
            <a:r>
              <a:t>3. Judgment on the temple. Matt.24:1-2</a:t>
            </a:r>
          </a:p>
          <a:p>
            <a:pPr marL="0" indent="0">
              <a:buSzTx/>
              <a:buNone/>
            </a:pPr>
            <a:r>
              <a:t>4. Signs </a:t>
            </a:r>
            <a:r>
              <a:rPr b="1"/>
              <a:t>NOT</a:t>
            </a:r>
            <a:r>
              <a:t> to look for. Matt.24:6-8</a:t>
            </a:r>
          </a:p>
          <a:p>
            <a:pPr marL="0" indent="0">
              <a:buSzTx/>
              <a:buNone/>
            </a:pPr>
            <a:r>
              <a:t>5. The preaching of the gospel. Col.1:5-6</a:t>
            </a:r>
          </a:p>
          <a:p>
            <a:pPr marL="0" indent="0">
              <a:buSzTx/>
              <a:buNone/>
            </a:pPr>
            <a:r>
              <a:t>6. The “Abomination of Desolation”. Matt.24:15-19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2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Custom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Copperplate</vt:lpstr>
      <vt:lpstr>Helvetica Light</vt:lpstr>
      <vt:lpstr>Helvetica Neue</vt:lpstr>
      <vt:lpstr>Helvetica Neue Light</vt:lpstr>
      <vt:lpstr>Helvetica Neue Medium</vt:lpstr>
      <vt:lpstr>Helvetica Neue Thin</vt:lpstr>
      <vt:lpstr>Times New Roman</vt:lpstr>
      <vt:lpstr>White</vt:lpstr>
      <vt:lpstr>PowerPoint Presentation</vt:lpstr>
      <vt:lpstr>The 70 Weeks</vt:lpstr>
      <vt:lpstr>Daniel 9:26-27</vt:lpstr>
      <vt:lpstr>The Explanation Of Jesus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College View church of Christ</cp:lastModifiedBy>
  <cp:revision>1</cp:revision>
  <dcterms:modified xsi:type="dcterms:W3CDTF">2023-09-06T23:29:27Z</dcterms:modified>
</cp:coreProperties>
</file>