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AA666-7094-4368-A727-0E63A54F072E}" v="15" dt="2023-09-13T22:44:17.77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3E1AA666-7094-4368-A727-0E63A54F072E}"/>
    <pc:docChg chg="custSel modSld">
      <pc:chgData name="College View church of Christ" userId="66daf72c15de8306" providerId="LiveId" clId="{3E1AA666-7094-4368-A727-0E63A54F072E}" dt="2023-09-13T23:27:04.177" v="18" actId="20577"/>
      <pc:docMkLst>
        <pc:docMk/>
      </pc:docMkLst>
      <pc:sldChg chg="addSp delSp modSp mod">
        <pc:chgData name="College View church of Christ" userId="66daf72c15de8306" providerId="LiveId" clId="{3E1AA666-7094-4368-A727-0E63A54F072E}" dt="2023-09-13T22:44:17.773" v="17" actId="12789"/>
        <pc:sldMkLst>
          <pc:docMk/>
          <pc:sldMk cId="0" sldId="257"/>
        </pc:sldMkLst>
        <pc:spChg chg="del">
          <ac:chgData name="College View church of Christ" userId="66daf72c15de8306" providerId="LiveId" clId="{3E1AA666-7094-4368-A727-0E63A54F072E}" dt="2023-09-13T22:43:41.868" v="5" actId="478"/>
          <ac:spMkLst>
            <pc:docMk/>
            <pc:sldMk cId="0" sldId="257"/>
            <ac:spMk id="122" creationId="{00000000-0000-0000-0000-000000000000}"/>
          </ac:spMkLst>
        </pc:spChg>
        <pc:spChg chg="del">
          <ac:chgData name="College View church of Christ" userId="66daf72c15de8306" providerId="LiveId" clId="{3E1AA666-7094-4368-A727-0E63A54F072E}" dt="2023-09-13T22:43:45.002" v="6" actId="478"/>
          <ac:spMkLst>
            <pc:docMk/>
            <pc:sldMk cId="0" sldId="257"/>
            <ac:spMk id="123" creationId="{00000000-0000-0000-0000-000000000000}"/>
          </ac:spMkLst>
        </pc:spChg>
        <pc:picChg chg="del">
          <ac:chgData name="College View church of Christ" userId="66daf72c15de8306" providerId="LiveId" clId="{3E1AA666-7094-4368-A727-0E63A54F072E}" dt="2023-09-13T22:43:37.671" v="4" actId="478"/>
          <ac:picMkLst>
            <pc:docMk/>
            <pc:sldMk cId="0" sldId="257"/>
            <ac:picMk id="124" creationId="{00000000-0000-0000-0000-000000000000}"/>
          </ac:picMkLst>
        </pc:picChg>
        <pc:picChg chg="add mod">
          <ac:chgData name="College View church of Christ" userId="66daf72c15de8306" providerId="LiveId" clId="{3E1AA666-7094-4368-A727-0E63A54F072E}" dt="2023-09-13T22:44:17.773" v="17" actId="12789"/>
          <ac:picMkLst>
            <pc:docMk/>
            <pc:sldMk cId="0" sldId="257"/>
            <ac:picMk id="1026" creationId="{0706D29E-1E4B-3195-968E-A4F1DAB1EEB8}"/>
          </ac:picMkLst>
        </pc:picChg>
      </pc:sldChg>
      <pc:sldChg chg="modSp mod">
        <pc:chgData name="College View church of Christ" userId="66daf72c15de8306" providerId="LiveId" clId="{3E1AA666-7094-4368-A727-0E63A54F072E}" dt="2023-09-13T23:27:04.177" v="18" actId="20577"/>
        <pc:sldMkLst>
          <pc:docMk/>
          <pc:sldMk cId="0" sldId="258"/>
        </pc:sldMkLst>
        <pc:spChg chg="mod">
          <ac:chgData name="College View church of Christ" userId="66daf72c15de8306" providerId="LiveId" clId="{3E1AA666-7094-4368-A727-0E63A54F072E}" dt="2023-09-13T23:27:04.177" v="18" actId="20577"/>
          <ac:spMkLst>
            <pc:docMk/>
            <pc:sldMk cId="0" sldId="258"/>
            <ac:spMk id="1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exander's Empire after its division.">
            <a:extLst>
              <a:ext uri="{FF2B5EF4-FFF2-40B4-BE49-F238E27FC236}">
                <a16:creationId xmlns:a16="http://schemas.microsoft.com/office/drawing/2014/main" id="{0706D29E-1E4B-3195-968E-A4F1DAB1E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1878"/>
            <a:ext cx="13031884" cy="738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.</a:t>
            </a:r>
            <a:endParaRPr dirty="0"/>
          </a:p>
        </p:txBody>
      </p:sp>
      <p:sp>
        <p:nvSpPr>
          <p:cNvPr id="127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modified xsi:type="dcterms:W3CDTF">2023-09-13T23:27:15Z</dcterms:modified>
</cp:coreProperties>
</file>