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372-E143-4653-ABA3-1EF883B8B27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6EE8-9F36-4D5F-8D86-87FD1A65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372-E143-4653-ABA3-1EF883B8B27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6EE8-9F36-4D5F-8D86-87FD1A65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22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372-E143-4653-ABA3-1EF883B8B27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6EE8-9F36-4D5F-8D86-87FD1A65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8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372-E143-4653-ABA3-1EF883B8B27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6EE8-9F36-4D5F-8D86-87FD1A65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6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372-E143-4653-ABA3-1EF883B8B27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6EE8-9F36-4D5F-8D86-87FD1A65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9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372-E143-4653-ABA3-1EF883B8B27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6EE8-9F36-4D5F-8D86-87FD1A65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59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372-E143-4653-ABA3-1EF883B8B27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6EE8-9F36-4D5F-8D86-87FD1A65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00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372-E143-4653-ABA3-1EF883B8B27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6EE8-9F36-4D5F-8D86-87FD1A65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1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372-E143-4653-ABA3-1EF883B8B27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6EE8-9F36-4D5F-8D86-87FD1A65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39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372-E143-4653-ABA3-1EF883B8B27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6EE8-9F36-4D5F-8D86-87FD1A65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93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372-E143-4653-ABA3-1EF883B8B27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6EE8-9F36-4D5F-8D86-87FD1A65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76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23372-E143-4653-ABA3-1EF883B8B27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06EE8-9F36-4D5F-8D86-87FD1A65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2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6BA1-AD25-A568-350D-43D750BE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FC9CB-544A-05DB-85AB-03290EB98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61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CA98AA-A1E5-B3DA-8874-63BAFAE7C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068" y="0"/>
            <a:ext cx="4557932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DB2030-07B9-FE9A-957D-9377E4480288}"/>
              </a:ext>
            </a:extLst>
          </p:cNvPr>
          <p:cNvSpPr txBox="1"/>
          <p:nvPr/>
        </p:nvSpPr>
        <p:spPr>
          <a:xfrm>
            <a:off x="826573" y="477908"/>
            <a:ext cx="611155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orbel Light" panose="020B0303020204020204" pitchFamily="34" charset="0"/>
              </a:rPr>
              <a:t>Do you have the faith </a:t>
            </a:r>
          </a:p>
          <a:p>
            <a:pPr algn="ctr"/>
            <a:r>
              <a:rPr lang="en-US" sz="5400" dirty="0">
                <a:latin typeface="Corbel Light" panose="020B0303020204020204" pitchFamily="34" charset="0"/>
              </a:rPr>
              <a:t>of a </a:t>
            </a:r>
            <a:r>
              <a:rPr lang="en-US" sz="5400" dirty="0">
                <a:solidFill>
                  <a:srgbClr val="FF0000"/>
                </a:solidFill>
                <a:latin typeface="Corbel Light" panose="020B0303020204020204" pitchFamily="34" charset="0"/>
              </a:rPr>
              <a:t>demon</a:t>
            </a:r>
            <a:r>
              <a:rPr lang="en-US" sz="5400" dirty="0">
                <a:latin typeface="Corbel Light" panose="020B0303020204020204" pitchFamily="34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ACA4DE-EBB1-1A06-DC8B-3F0030EC8778}"/>
              </a:ext>
            </a:extLst>
          </p:cNvPr>
          <p:cNvSpPr txBox="1"/>
          <p:nvPr/>
        </p:nvSpPr>
        <p:spPr>
          <a:xfrm>
            <a:off x="826573" y="2458215"/>
            <a:ext cx="6111552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Corbel Light" panose="020B0303020204020204" pitchFamily="34" charset="0"/>
              </a:rPr>
              <a:t>Know Who Jesus Is</a:t>
            </a:r>
          </a:p>
          <a:p>
            <a:pPr algn="ctr"/>
            <a:r>
              <a:rPr lang="en-US" sz="5000" dirty="0">
                <a:latin typeface="Corbel Light" panose="020B0303020204020204" pitchFamily="34" charset="0"/>
              </a:rPr>
              <a:t>Believe In His Deity</a:t>
            </a:r>
          </a:p>
          <a:p>
            <a:pPr algn="ctr"/>
            <a:r>
              <a:rPr lang="en-US" sz="5000" dirty="0">
                <a:latin typeface="Corbel Light" panose="020B0303020204020204" pitchFamily="34" charset="0"/>
              </a:rPr>
              <a:t>Showed Reverence</a:t>
            </a:r>
          </a:p>
          <a:p>
            <a:pPr algn="ctr"/>
            <a:r>
              <a:rPr lang="en-US" sz="5000" dirty="0">
                <a:latin typeface="Corbel Light" panose="020B0303020204020204" pitchFamily="34" charset="0"/>
              </a:rPr>
              <a:t>Obeyed Him</a:t>
            </a:r>
          </a:p>
        </p:txBody>
      </p:sp>
    </p:spTree>
    <p:extLst>
      <p:ext uri="{BB962C8B-B14F-4D97-AF65-F5344CB8AC3E}">
        <p14:creationId xmlns:p14="http://schemas.microsoft.com/office/powerpoint/2010/main" val="5256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6BA1-AD25-A568-350D-43D750BE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FC9CB-544A-05DB-85AB-03290EB98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60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</TotalTime>
  <Words>21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Corbel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Lancaster, David</dc:creator>
  <cp:lastModifiedBy>Lancaster, David</cp:lastModifiedBy>
  <cp:revision>2</cp:revision>
  <dcterms:created xsi:type="dcterms:W3CDTF">2023-05-28T03:31:10Z</dcterms:created>
  <dcterms:modified xsi:type="dcterms:W3CDTF">2023-05-28T03:48:03Z</dcterms:modified>
</cp:coreProperties>
</file>