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Division Of The Kingdom"/>
          <p:cNvSpPr txBox="1"/>
          <p:nvPr>
            <p:ph type="title"/>
          </p:nvPr>
        </p:nvSpPr>
        <p:spPr>
          <a:xfrm>
            <a:off x="1638300" y="241300"/>
            <a:ext cx="10398423" cy="1608634"/>
          </a:xfrm>
          <a:prstGeom prst="rect">
            <a:avLst/>
          </a:prstGeom>
        </p:spPr>
        <p:txBody>
          <a:bodyPr/>
          <a:lstStyle>
            <a:lvl1pPr>
              <a:defRPr sz="64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Division Of The Kingdom</a:t>
            </a:r>
          </a:p>
        </p:txBody>
      </p:sp>
      <p:sp>
        <p:nvSpPr>
          <p:cNvPr id="123" name="1. Ptolemy: Egypt…"/>
          <p:cNvSpPr txBox="1"/>
          <p:nvPr>
            <p:ph type="body" idx="1"/>
          </p:nvPr>
        </p:nvSpPr>
        <p:spPr>
          <a:xfrm>
            <a:off x="1638300" y="2432050"/>
            <a:ext cx="10398423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Ptolemy: Egypt</a:t>
            </a:r>
          </a:p>
          <a:p>
            <a:pPr marL="0" indent="0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Seleucus: Babylon and Persia</a:t>
            </a:r>
          </a:p>
          <a:p>
            <a:pPr marL="0" indent="0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Antigonus: Asia</a:t>
            </a:r>
          </a:p>
          <a:p>
            <a:pPr marL="0" indent="0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Antipater: Regent of Greece and Macedonia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he Little Horns"/>
          <p:cNvSpPr txBox="1"/>
          <p:nvPr>
            <p:ph type="title"/>
          </p:nvPr>
        </p:nvSpPr>
        <p:spPr>
          <a:xfrm>
            <a:off x="1606971" y="203200"/>
            <a:ext cx="10476658" cy="1514128"/>
          </a:xfrm>
          <a:prstGeom prst="rect">
            <a:avLst/>
          </a:prstGeom>
        </p:spPr>
        <p:txBody>
          <a:bodyPr/>
          <a:lstStyle>
            <a:lvl1pPr>
              <a:defRPr sz="64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The Little Horns</a:t>
            </a:r>
          </a:p>
        </p:txBody>
      </p:sp>
      <p:sp>
        <p:nvSpPr>
          <p:cNvPr id="126" name="1. One come from the 5th beast (Daniel 7)…"/>
          <p:cNvSpPr txBox="1"/>
          <p:nvPr>
            <p:ph type="body" idx="1"/>
          </p:nvPr>
        </p:nvSpPr>
        <p:spPr>
          <a:xfrm>
            <a:off x="1409700" y="2432050"/>
            <a:ext cx="10670531" cy="628650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One come from the 5th beast (Daniel 7)</a:t>
            </a:r>
          </a:p>
          <a:p>
            <a:pPr marL="0" indent="0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One came from the he-goat (Daniel 8)</a:t>
            </a:r>
          </a:p>
          <a:p>
            <a:pPr marL="469900" indent="-469900">
              <a:buSzTx/>
              <a:buNone/>
              <a:defRPr sz="4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One uprooted 3 horns and grew in their place, the 2nd grew from one of the 4 horns.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2300 Mornings and Evenings"/>
          <p:cNvSpPr txBox="1"/>
          <p:nvPr>
            <p:ph type="title"/>
          </p:nvPr>
        </p:nvSpPr>
        <p:spPr>
          <a:xfrm>
            <a:off x="1573634" y="317500"/>
            <a:ext cx="10517932" cy="1487438"/>
          </a:xfrm>
          <a:prstGeom prst="rect">
            <a:avLst/>
          </a:prstGeom>
        </p:spPr>
        <p:txBody>
          <a:bodyPr/>
          <a:lstStyle>
            <a:lvl1pPr defTabSz="508254">
              <a:defRPr sz="5568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2300 Mornings and Evenings</a:t>
            </a:r>
          </a:p>
        </p:txBody>
      </p:sp>
      <p:sp>
        <p:nvSpPr>
          <p:cNvPr id="129" name="Not years, but days. Genesis 1:5,8,13,19; Exodus 27:21; Leviticus 24:3; Numbers 9:21; Psalm 55:16-17"/>
          <p:cNvSpPr txBox="1"/>
          <p:nvPr>
            <p:ph type="body" idx="1"/>
          </p:nvPr>
        </p:nvSpPr>
        <p:spPr>
          <a:xfrm>
            <a:off x="1353542" y="2387600"/>
            <a:ext cx="10704116" cy="6286500"/>
          </a:xfrm>
          <a:prstGeom prst="rect">
            <a:avLst/>
          </a:prstGeom>
        </p:spPr>
        <p:txBody>
          <a:bodyPr/>
          <a:lstStyle/>
          <a:p>
            <a:pPr marL="88900" indent="-88900">
              <a:buSzTx/>
              <a:buNone/>
              <a:defRPr sz="3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</a:t>
            </a:r>
            <a:r>
              <a:rPr sz="4000" u="sng"/>
              <a:t>Not years, but days</a:t>
            </a:r>
            <a:r>
              <a:rPr sz="4000"/>
              <a:t>. Genesis 1:5,8,13,19; Exodus 27:21; Leviticus 24:3; Numbers 9:21; Psalm 55:16-17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hey begin at the wrong date."/>
          <p:cNvSpPr txBox="1"/>
          <p:nvPr>
            <p:ph type="title"/>
          </p:nvPr>
        </p:nvSpPr>
        <p:spPr>
          <a:xfrm>
            <a:off x="1422400" y="228600"/>
            <a:ext cx="10554544" cy="1943150"/>
          </a:xfrm>
          <a:prstGeom prst="rect">
            <a:avLst/>
          </a:prstGeom>
        </p:spPr>
        <p:txBody>
          <a:bodyPr/>
          <a:lstStyle>
            <a:lvl1pPr>
              <a:defRPr sz="6200">
                <a:latin typeface="Copperplate"/>
                <a:ea typeface="Copperplate"/>
                <a:cs typeface="Copperplate"/>
                <a:sym typeface="Copperplate"/>
              </a:defRPr>
            </a:lvl1pPr>
          </a:lstStyle>
          <a:p>
            <a:pPr/>
            <a:r>
              <a:t>They begin at the wrong date.</a:t>
            </a:r>
          </a:p>
        </p:txBody>
      </p:sp>
      <p:sp>
        <p:nvSpPr>
          <p:cNvPr id="132" name="1. Decree given by Cyrus. 2 Chronicles 36:22-23; Ezra 1:1-2; Isaiah 44:27-28; 45:1,13.  536 B.C.…"/>
          <p:cNvSpPr txBox="1"/>
          <p:nvPr>
            <p:ph type="body" idx="1"/>
          </p:nvPr>
        </p:nvSpPr>
        <p:spPr>
          <a:xfrm>
            <a:off x="1511300" y="2247900"/>
            <a:ext cx="10554544" cy="6286500"/>
          </a:xfrm>
          <a:prstGeom prst="rect">
            <a:avLst/>
          </a:prstGeom>
        </p:spPr>
        <p:txBody>
          <a:bodyPr/>
          <a:lstStyle/>
          <a:p>
            <a:pPr marL="419100" indent="-419100">
              <a:buSzTx/>
              <a:buNone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Decree given by Cyrus. 2 Chronicles 36:22-23; Ezra 1:1-2; Isaiah 44:27-28; 45:1,13.  </a:t>
            </a:r>
            <a:r>
              <a:rPr b="1" u="sng"/>
              <a:t>536 B.C.</a:t>
            </a:r>
          </a:p>
          <a:p>
            <a:pPr marL="419100" indent="-419100">
              <a:buSzTx/>
              <a:buNone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Ezra’s return. Ezra 7:11-13. </a:t>
            </a:r>
            <a:r>
              <a:rPr b="1" u="sng"/>
              <a:t>459 B.C.</a:t>
            </a:r>
            <a:r>
              <a:t> (57 years later)</a:t>
            </a:r>
          </a:p>
          <a:p>
            <a:pPr marL="419100" indent="-419100">
              <a:buSzTx/>
              <a:buNone/>
              <a:defRPr sz="37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Jerusalem and the temple were already built.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