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niel 2             Daniel 7"/>
          <p:cNvSpPr txBox="1"/>
          <p:nvPr>
            <p:ph type="title"/>
          </p:nvPr>
        </p:nvSpPr>
        <p:spPr>
          <a:xfrm>
            <a:off x="1346200" y="800100"/>
            <a:ext cx="10643394" cy="1330226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Daniel 2             Daniel 7</a:t>
            </a:r>
          </a:p>
        </p:txBody>
      </p:sp>
      <p:sp>
        <p:nvSpPr>
          <p:cNvPr id="123" name="4 Kingdoms                                    4 Kingdoms…"/>
          <p:cNvSpPr txBox="1"/>
          <p:nvPr>
            <p:ph type="body" idx="1"/>
          </p:nvPr>
        </p:nvSpPr>
        <p:spPr>
          <a:xfrm>
            <a:off x="1346200" y="2580555"/>
            <a:ext cx="10643394" cy="631969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 Kingdoms                                    4 Kingdoms</a:t>
            </a:r>
          </a:p>
          <a:p>
            <a: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Emphasis on the 4th kingdom        Emphasis on the 4th kingdom</a:t>
            </a:r>
          </a:p>
          <a:p>
            <a: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Strong as iron                                 Strong as iron</a:t>
            </a:r>
          </a:p>
          <a:p>
            <a:pPr marL="0" indent="0"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Crushes, shatters, breaks                Devours, breaks, stamps </a:t>
            </a:r>
          </a:p>
        </p:txBody>
      </p:sp>
      <p:sp>
        <p:nvSpPr>
          <p:cNvPr id="124" name="Line"/>
          <p:cNvSpPr/>
          <p:nvPr/>
        </p:nvSpPr>
        <p:spPr>
          <a:xfrm flipV="1">
            <a:off x="6667896" y="3614894"/>
            <a:ext cx="1" cy="4251012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Daniel 7       Revelation 13"/>
          <p:cNvSpPr txBox="1"/>
          <p:nvPr>
            <p:ph type="title"/>
          </p:nvPr>
        </p:nvSpPr>
        <p:spPr>
          <a:xfrm>
            <a:off x="736600" y="546100"/>
            <a:ext cx="10635506" cy="157480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Daniel 7       Revelation 13</a:t>
            </a:r>
          </a:p>
        </p:txBody>
      </p:sp>
      <p:sp>
        <p:nvSpPr>
          <p:cNvPr id="127" name="Both came out of the sea.              Dan.7:2-3             Rev.13:1…"/>
          <p:cNvSpPr txBox="1"/>
          <p:nvPr>
            <p:ph type="body" idx="1"/>
          </p:nvPr>
        </p:nvSpPr>
        <p:spPr>
          <a:xfrm>
            <a:off x="736600" y="3027858"/>
            <a:ext cx="10635506" cy="5760542"/>
          </a:xfrm>
          <a:prstGeom prst="rect">
            <a:avLst/>
          </a:prstGeom>
        </p:spPr>
        <p:txBody>
          <a:bodyPr/>
          <a:lstStyle/>
          <a:p>
            <a:pPr marL="0" indent="0" defTabSz="578358">
              <a:spcBef>
                <a:spcPts val="4100"/>
              </a:spcBef>
              <a:buSzTx/>
              <a:buNone/>
              <a:defRPr sz="336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Both came out of the sea.              Dan.7:2-3             Rev.13:1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336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Similar characteristics.                  Dan.7:4-7             Rev.13:2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336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Both ruled same length of time.    Dan.7:25              Rev.13:5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336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Both warred against the saints.      Dan.7:21,25         Rev.13:7</a:t>
            </a:r>
          </a:p>
          <a:p>
            <a:pPr marL="0" indent="0" defTabSz="578358">
              <a:spcBef>
                <a:spcPts val="4100"/>
              </a:spcBef>
              <a:buSzTx/>
              <a:buNone/>
              <a:defRPr sz="336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Both blasphemed.                          Dan.7:8,25           Rev.13:5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he Kingdom Of God"/>
          <p:cNvSpPr txBox="1"/>
          <p:nvPr>
            <p:ph type="title"/>
          </p:nvPr>
        </p:nvSpPr>
        <p:spPr>
          <a:xfrm>
            <a:off x="952500" y="254000"/>
            <a:ext cx="10421293" cy="163324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The Kingdom Of God</a:t>
            </a:r>
          </a:p>
        </p:txBody>
      </p:sp>
      <p:sp>
        <p:nvSpPr>
          <p:cNvPr id="130" name="Never destroyed. 2:44              Everlasting dominion. 7:14…"/>
          <p:cNvSpPr txBox="1"/>
          <p:nvPr>
            <p:ph type="body" idx="1"/>
          </p:nvPr>
        </p:nvSpPr>
        <p:spPr>
          <a:xfrm>
            <a:off x="1202134" y="2597150"/>
            <a:ext cx="10600532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Never destroyed. 2:44              Everlasting dominion. 7:14</a:t>
            </a:r>
          </a:p>
          <a:p>
            <a:pPr marL="0" indent="0">
              <a:buSzTx/>
              <a:buNone/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Shall endure forever. 2:44       Shall endure forever 7:14</a:t>
            </a:r>
          </a:p>
          <a:p>
            <a:pPr marL="0" indent="0">
              <a:buSzTx/>
              <a:buNone/>
              <a:defRPr sz="3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Crush all kingdoms 4:44        Consume and destroy. 7:26-27 </a:t>
            </a:r>
          </a:p>
        </p:txBody>
      </p:sp>
      <p:sp>
        <p:nvSpPr>
          <p:cNvPr id="131" name="Line"/>
          <p:cNvSpPr/>
          <p:nvPr/>
        </p:nvSpPr>
        <p:spPr>
          <a:xfrm flipV="1">
            <a:off x="6132661" y="4537670"/>
            <a:ext cx="1" cy="240546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