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9B549-1FE5-45E0-BA4F-1F075C964D23}" v="1784" dt="2023-06-18T01:25:2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microsoft.com/office/2015/10/relationships/revisionInfo" Target="revisionInfo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02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907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3328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16406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448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78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7082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6930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335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25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98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0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6279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813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066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808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467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2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ja977.com/cosas-que-debe-hacer-un-padre-para-criar-a-su-hija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D55-FE33-5EA9-1750-BF8C8AC4B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DB51D-5C84-1E1B-5210-C04DB4C0B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lack Textured Pattern Background Free Stock Photo - Public Domain Pictures">
            <a:extLst>
              <a:ext uri="{FF2B5EF4-FFF2-40B4-BE49-F238E27FC236}">
                <a16:creationId xmlns:a16="http://schemas.microsoft.com/office/drawing/2014/main" id="{E2BE02C4-9C7B-A3B1-F383-B848578D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9" y="-992755"/>
            <a:ext cx="12088482" cy="7808342"/>
          </a:xfrm>
          <a:prstGeom prst="rect">
            <a:avLst/>
          </a:prstGeom>
        </p:spPr>
      </p:pic>
      <p:pic>
        <p:nvPicPr>
          <p:cNvPr id="5" name="Picture 5" descr="Black Background Free Stock Photo - Public Domain Pictures">
            <a:extLst>
              <a:ext uri="{FF2B5EF4-FFF2-40B4-BE49-F238E27FC236}">
                <a16:creationId xmlns:a16="http://schemas.microsoft.com/office/drawing/2014/main" id="{C8E45D01-0A7F-EB5E-E7AF-6A550253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37" y="-158869"/>
            <a:ext cx="12275387" cy="70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874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9831FD-7094-4A7F-FC1A-835E9AD34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-700"/>
            <a:ext cx="12232256" cy="6988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0ABEB-59D5-A220-A94D-D45F29777EEF}"/>
              </a:ext>
            </a:extLst>
          </p:cNvPr>
          <p:cNvSpPr txBox="1"/>
          <p:nvPr/>
        </p:nvSpPr>
        <p:spPr>
          <a:xfrm>
            <a:off x="123646" y="705929"/>
            <a:ext cx="12232256" cy="120889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932B9-E017-9331-5675-F0BB10315977}"/>
              </a:ext>
            </a:extLst>
          </p:cNvPr>
          <p:cNvSpPr txBox="1"/>
          <p:nvPr/>
        </p:nvSpPr>
        <p:spPr>
          <a:xfrm>
            <a:off x="7528454" y="1493484"/>
            <a:ext cx="4563197" cy="34922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"Man That Hung The Moon"     </a:t>
            </a:r>
          </a:p>
          <a:p>
            <a:r>
              <a:rPr lang="en-US" sz="4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Psa. 68:1-7</a:t>
            </a:r>
            <a:endParaRPr lang="en-US" sz="6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7923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7CEDC-183C-4C2E-05AD-C3052E4D133C}"/>
              </a:ext>
            </a:extLst>
          </p:cNvPr>
          <p:cNvSpPr txBox="1"/>
          <p:nvPr/>
        </p:nvSpPr>
        <p:spPr>
          <a:xfrm>
            <a:off x="699795" y="668693"/>
            <a:ext cx="959497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</a:rPr>
              <a:t>"You're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gonna</a:t>
            </a:r>
            <a:r>
              <a:rPr lang="en-US" sz="4000" dirty="0">
                <a:latin typeface="Calibri"/>
                <a:ea typeface="Calibri"/>
                <a:cs typeface="Calibri"/>
              </a:rPr>
              <a:t> think I hung the moon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You're </a:t>
            </a:r>
            <a:r>
              <a:rPr lang="en-US" sz="4000" dirty="0" err="1">
                <a:latin typeface="Calibri"/>
                <a:ea typeface="Calibri"/>
                <a:cs typeface="Calibri"/>
              </a:rPr>
              <a:t>gonna</a:t>
            </a:r>
            <a:r>
              <a:rPr lang="en-US" sz="4000" dirty="0">
                <a:latin typeface="Calibri"/>
                <a:ea typeface="Calibri"/>
                <a:cs typeface="Calibri"/>
              </a:rPr>
              <a:t> think I made the sky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That the sun rises and sets inside of my eyes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And it won't be long 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Till I hear "Daddy's home" and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Footsteps running to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The man that hung the moon"</a:t>
            </a:r>
          </a:p>
        </p:txBody>
      </p:sp>
    </p:spTree>
    <p:extLst>
      <p:ext uri="{BB962C8B-B14F-4D97-AF65-F5344CB8AC3E}">
        <p14:creationId xmlns:p14="http://schemas.microsoft.com/office/powerpoint/2010/main" val="25904960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7DA467-CDB5-9E67-8123-A3AABE824952}"/>
              </a:ext>
            </a:extLst>
          </p:cNvPr>
          <p:cNvSpPr txBox="1"/>
          <p:nvPr/>
        </p:nvSpPr>
        <p:spPr>
          <a:xfrm>
            <a:off x="730897" y="590938"/>
            <a:ext cx="943946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</a:rPr>
              <a:t>"And one day you'll realize</a:t>
            </a:r>
            <a:endParaRPr lang="en-US" sz="4000" dirty="0">
              <a:latin typeface="Century Gothic" panose="020B0502020202020204"/>
              <a:ea typeface="Calibri"/>
              <a:cs typeface="Calibri"/>
            </a:endParaRP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I've lost my cape, I can't fly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And I'm only human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And you'll need more than me 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But you know to hit your knees 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If I've done my job right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You'll know where to find</a:t>
            </a:r>
          </a:p>
        </p:txBody>
      </p:sp>
    </p:spTree>
    <p:extLst>
      <p:ext uri="{BB962C8B-B14F-4D97-AF65-F5344CB8AC3E}">
        <p14:creationId xmlns:p14="http://schemas.microsoft.com/office/powerpoint/2010/main" val="718472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11254-7DCF-5259-E883-6B97EE569D40}"/>
              </a:ext>
            </a:extLst>
          </p:cNvPr>
          <p:cNvSpPr txBox="1"/>
          <p:nvPr/>
        </p:nvSpPr>
        <p:spPr>
          <a:xfrm>
            <a:off x="808653" y="824204"/>
            <a:ext cx="917510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The man who really hung the moon</a:t>
            </a:r>
          </a:p>
          <a:p>
            <a:r>
              <a:rPr lang="en-US" sz="4000">
                <a:latin typeface="Calibri"/>
                <a:ea typeface="Calibri"/>
                <a:cs typeface="Calibri"/>
              </a:rPr>
              <a:t>Who really made the sky</a:t>
            </a:r>
          </a:p>
          <a:p>
            <a:r>
              <a:rPr lang="en-US" sz="4000">
                <a:latin typeface="Calibri"/>
                <a:ea typeface="Calibri"/>
                <a:cs typeface="Calibri"/>
              </a:rPr>
              <a:t>Yeah, the sun rises</a:t>
            </a:r>
            <a:endParaRPr lang="en-US" sz="4000" dirty="0">
              <a:latin typeface="Calibri"/>
              <a:ea typeface="Calibri"/>
              <a:cs typeface="Calibri"/>
            </a:endParaRPr>
          </a:p>
          <a:p>
            <a:r>
              <a:rPr lang="en-US" sz="4000">
                <a:latin typeface="Calibri"/>
                <a:ea typeface="Calibri"/>
                <a:cs typeface="Calibri"/>
              </a:rPr>
              <a:t>And sets inside of his eyes</a:t>
            </a:r>
            <a:endParaRPr lang="en-US" sz="4000" dirty="0">
              <a:latin typeface="Calibri"/>
              <a:ea typeface="Calibri"/>
              <a:cs typeface="Calibri"/>
            </a:endParaRP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And it won't be long</a:t>
            </a:r>
          </a:p>
          <a:p>
            <a:r>
              <a:rPr lang="en-US" sz="4000">
                <a:latin typeface="Calibri"/>
                <a:ea typeface="Calibri"/>
                <a:cs typeface="Calibri"/>
              </a:rPr>
              <a:t>Until he calls us home</a:t>
            </a:r>
          </a:p>
          <a:p>
            <a:r>
              <a:rPr lang="en-US" sz="4000" dirty="0">
                <a:latin typeface="Calibri"/>
                <a:ea typeface="Calibri"/>
                <a:cs typeface="Calibri"/>
              </a:rPr>
              <a:t>And we'll all be running to</a:t>
            </a:r>
          </a:p>
          <a:p>
            <a:r>
              <a:rPr lang="en-US" sz="4000">
                <a:latin typeface="Calibri"/>
                <a:ea typeface="Calibri"/>
                <a:cs typeface="Calibri"/>
              </a:rPr>
              <a:t>The man that hung the moon"</a:t>
            </a:r>
            <a:endParaRPr lang="en-US" sz="40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225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5E4E-C3A4-990B-0319-EF8C7F32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bri"/>
                <a:cs typeface="Calibri"/>
              </a:rPr>
              <a:t>DISCIPLINE: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C47C-BA74-ACDB-165D-006475B2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World's View: </a:t>
            </a:r>
            <a:endParaRPr lang="en-US"/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it is wrong</a:t>
            </a: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it's automatically child abuse</a:t>
            </a: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be your child's </a:t>
            </a:r>
            <a:r>
              <a:rPr lang="en-US" sz="2600" dirty="0" err="1">
                <a:latin typeface="Calibri"/>
                <a:cs typeface="Calibri"/>
              </a:rPr>
              <a:t>bestfriend</a:t>
            </a:r>
            <a:r>
              <a:rPr lang="en-US" sz="2600" dirty="0">
                <a:latin typeface="Calibri"/>
                <a:cs typeface="Calibri"/>
              </a:rPr>
              <a:t> not the parent</a:t>
            </a:r>
            <a:endParaRPr lang="en-US" sz="2600" dirty="0">
              <a:latin typeface="Century Gothic" panose="020B0502020202020204"/>
              <a:cs typeface="Calibri"/>
            </a:endParaRP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be an enabler to your child's bad (ungodly) habits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2876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92F6-E68F-26D2-CEE5-88532C0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bri"/>
                <a:cs typeface="Calibri"/>
              </a:rPr>
              <a:t>DISCIPLINE: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19A8F-7400-AB3E-1AA2-89A0E5D2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God's View:</a:t>
            </a:r>
            <a:endParaRPr lang="en-US" dirty="0">
              <a:latin typeface="Century Gothic" panose="020B0502020202020204"/>
              <a:cs typeface="Calibri"/>
            </a:endParaRP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Proverbs 29:15-17 </a:t>
            </a:r>
          </a:p>
          <a:p>
            <a:pPr lvl="2">
              <a:buClr>
                <a:srgbClr val="EF53A5"/>
              </a:buClr>
            </a:pPr>
            <a:r>
              <a:rPr lang="en-US" sz="2400" dirty="0">
                <a:latin typeface="Calibri"/>
                <a:cs typeface="Calibri"/>
              </a:rPr>
              <a:t>Discipline brings on wisdom</a:t>
            </a:r>
          </a:p>
          <a:p>
            <a:pPr lvl="2">
              <a:buClr>
                <a:srgbClr val="EF53A5"/>
              </a:buClr>
            </a:pPr>
            <a:r>
              <a:rPr lang="en-US" sz="2400" dirty="0">
                <a:latin typeface="Calibri"/>
                <a:cs typeface="Calibri"/>
              </a:rPr>
              <a:t>No discipline brings on shame</a:t>
            </a: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Proverbs 13 </a:t>
            </a:r>
          </a:p>
          <a:p>
            <a:pPr lvl="2">
              <a:buClr>
                <a:srgbClr val="EF53A5"/>
              </a:buClr>
            </a:pPr>
            <a:r>
              <a:rPr lang="en-US" sz="2400" dirty="0">
                <a:latin typeface="Calibri"/>
                <a:cs typeface="Calibri"/>
              </a:rPr>
              <a:t>Discipline helps bring children up in the right manner</a:t>
            </a: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Gen. 2&amp;3</a:t>
            </a:r>
          </a:p>
          <a:p>
            <a:pPr lvl="2">
              <a:buClr>
                <a:srgbClr val="EF53A5"/>
              </a:buClr>
            </a:pPr>
            <a:r>
              <a:rPr lang="en-US" sz="2400" dirty="0">
                <a:latin typeface="Calibri"/>
                <a:cs typeface="Calibri"/>
              </a:rPr>
              <a:t>Example of God disciplining for the first time </a:t>
            </a:r>
          </a:p>
        </p:txBody>
      </p:sp>
    </p:spTree>
    <p:extLst>
      <p:ext uri="{BB962C8B-B14F-4D97-AF65-F5344CB8AC3E}">
        <p14:creationId xmlns:p14="http://schemas.microsoft.com/office/powerpoint/2010/main" val="396461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D359-34C0-17C6-7F5C-D774AC28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bri"/>
                <a:cs typeface="Calibri"/>
              </a:rPr>
              <a:t>COMFORT: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A250C-8398-D577-CE18-A8EC2776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Calibri"/>
                <a:cs typeface="Calibri"/>
              </a:rPr>
              <a:t>1 Thes. 2:11-12 </a:t>
            </a:r>
            <a:endParaRPr lang="en-US" sz="2800" dirty="0">
              <a:latin typeface="Calibri"/>
              <a:cs typeface="Calibri"/>
            </a:endParaRPr>
          </a:p>
          <a:p>
            <a:pPr lvl="1">
              <a:buClr>
                <a:srgbClr val="EF53A5"/>
              </a:buClr>
            </a:pPr>
            <a:r>
              <a:rPr lang="en-US" sz="2600">
                <a:latin typeface="Calibri"/>
                <a:cs typeface="Calibri"/>
              </a:rPr>
              <a:t>"as a father does his own children"</a:t>
            </a:r>
            <a:endParaRPr lang="en-US" sz="2600" dirty="0">
              <a:latin typeface="Calibri"/>
              <a:cs typeface="Calibri"/>
            </a:endParaRPr>
          </a:p>
          <a:p>
            <a:pPr>
              <a:buClr>
                <a:srgbClr val="EF53A5"/>
              </a:buClr>
            </a:pPr>
            <a:r>
              <a:rPr lang="en-US" sz="2800" dirty="0">
                <a:latin typeface="Calibri"/>
                <a:cs typeface="Calibri"/>
              </a:rPr>
              <a:t>Psalms 103:13</a:t>
            </a:r>
          </a:p>
          <a:p>
            <a:pPr lvl="1">
              <a:buClr>
                <a:srgbClr val="EF53A5"/>
              </a:buClr>
            </a:pPr>
            <a:r>
              <a:rPr lang="en-US" sz="2600">
                <a:latin typeface="Calibri"/>
                <a:cs typeface="Calibri"/>
              </a:rPr>
              <a:t>We're to show compassion</a:t>
            </a:r>
            <a:endParaRPr 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098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D28-CA10-0380-4E69-70E288FD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bri"/>
                <a:cs typeface="Calibri"/>
              </a:rPr>
              <a:t>TEACH: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8C80-80F9-8912-1614-AB3EC151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Proverbs 22:6</a:t>
            </a: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We are to be training our children.</a:t>
            </a:r>
          </a:p>
          <a:p>
            <a:pPr>
              <a:buClr>
                <a:srgbClr val="EF53A5"/>
              </a:buClr>
            </a:pPr>
            <a:r>
              <a:rPr lang="en-US" sz="2800" dirty="0">
                <a:latin typeface="Calibri"/>
                <a:cs typeface="Calibri"/>
              </a:rPr>
              <a:t>Eph. 6:4</a:t>
            </a:r>
          </a:p>
          <a:p>
            <a:pPr lvl="1">
              <a:buClr>
                <a:srgbClr val="EF53A5"/>
              </a:buClr>
            </a:pPr>
            <a:r>
              <a:rPr lang="en-US" sz="2600" dirty="0">
                <a:latin typeface="Calibri"/>
                <a:cs typeface="Calibri"/>
              </a:rPr>
              <a:t>Teach them in a way they understand; not in way that drives them further from God.</a:t>
            </a:r>
          </a:p>
        </p:txBody>
      </p:sp>
    </p:spTree>
    <p:extLst>
      <p:ext uri="{BB962C8B-B14F-4D97-AF65-F5344CB8AC3E}">
        <p14:creationId xmlns:p14="http://schemas.microsoft.com/office/powerpoint/2010/main" val="2212563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DISCIPLINE:</vt:lpstr>
      <vt:lpstr>DISCIPLINE:</vt:lpstr>
      <vt:lpstr>COMFORT:</vt:lpstr>
      <vt:lpstr>TEACH: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324</cp:revision>
  <dcterms:created xsi:type="dcterms:W3CDTF">2023-06-16T22:27:59Z</dcterms:created>
  <dcterms:modified xsi:type="dcterms:W3CDTF">2023-06-18T01:25:32Z</dcterms:modified>
</cp:coreProperties>
</file>