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680"/>
  </p:normalViewPr>
  <p:slideViewPr>
    <p:cSldViewPr snapToGrid="0">
      <p:cViewPr varScale="1">
        <p:scale>
          <a:sx n="108" d="100"/>
          <a:sy n="108" d="100"/>
        </p:scale>
        <p:origin x="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628650" y="4736883"/>
            <a:ext cx="3182692" cy="27432"/>
          </a:xfrm>
          <a:custGeom>
            <a:avLst/>
            <a:gdLst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241250 w 3182692"/>
              <a:gd name="connsiteY2" fmla="*/ 0 h 27432"/>
              <a:gd name="connsiteX3" fmla="*/ 1909615 w 3182692"/>
              <a:gd name="connsiteY3" fmla="*/ 0 h 27432"/>
              <a:gd name="connsiteX4" fmla="*/ 2577981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482500 w 3182692"/>
              <a:gd name="connsiteY7" fmla="*/ 27432 h 27432"/>
              <a:gd name="connsiteX8" fmla="*/ 1782308 w 3182692"/>
              <a:gd name="connsiteY8" fmla="*/ 27432 h 27432"/>
              <a:gd name="connsiteX9" fmla="*/ 1145769 w 3182692"/>
              <a:gd name="connsiteY9" fmla="*/ 27432 h 27432"/>
              <a:gd name="connsiteX10" fmla="*/ 0 w 3182692"/>
              <a:gd name="connsiteY10" fmla="*/ 27432 h 27432"/>
              <a:gd name="connsiteX11" fmla="*/ 0 w 3182692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27432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526" y="7395"/>
                  <a:pt x="3182737" y="21864"/>
                  <a:pt x="3182692" y="27432"/>
                </a:cubicBezTo>
                <a:cubicBezTo>
                  <a:pt x="2998421" y="30886"/>
                  <a:pt x="2675038" y="28158"/>
                  <a:pt x="2482500" y="27432"/>
                </a:cubicBezTo>
                <a:cubicBezTo>
                  <a:pt x="2289962" y="26706"/>
                  <a:pt x="1930644" y="15978"/>
                  <a:pt x="1782308" y="27432"/>
                </a:cubicBezTo>
                <a:cubicBezTo>
                  <a:pt x="1633972" y="38886"/>
                  <a:pt x="1287388" y="7152"/>
                  <a:pt x="1145769" y="27432"/>
                </a:cubicBezTo>
                <a:cubicBezTo>
                  <a:pt x="1004150" y="47712"/>
                  <a:pt x="256377" y="-28294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182692" h="27432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2885" y="12649"/>
                  <a:pt x="3181704" y="17989"/>
                  <a:pt x="3182692" y="27432"/>
                </a:cubicBezTo>
                <a:cubicBezTo>
                  <a:pt x="3039109" y="-3557"/>
                  <a:pt x="2823860" y="22992"/>
                  <a:pt x="2546154" y="27432"/>
                </a:cubicBezTo>
                <a:cubicBezTo>
                  <a:pt x="2268448" y="31872"/>
                  <a:pt x="2098674" y="14435"/>
                  <a:pt x="1845961" y="27432"/>
                </a:cubicBezTo>
                <a:cubicBezTo>
                  <a:pt x="1593248" y="40429"/>
                  <a:pt x="1456743" y="36704"/>
                  <a:pt x="1304904" y="27432"/>
                </a:cubicBezTo>
                <a:cubicBezTo>
                  <a:pt x="1153065" y="18160"/>
                  <a:pt x="947204" y="20270"/>
                  <a:pt x="668365" y="27432"/>
                </a:cubicBezTo>
                <a:cubicBezTo>
                  <a:pt x="389526" y="34594"/>
                  <a:pt x="288244" y="4516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36" y="448056"/>
            <a:ext cx="7886700" cy="4069080"/>
          </a:xfrm>
        </p:spPr>
        <p:txBody>
          <a:bodyPr anchor="b">
            <a:noAutofit/>
          </a:bodyPr>
          <a:lstStyle>
            <a:lvl1pPr algn="l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936" y="4983480"/>
            <a:ext cx="7886700" cy="1124712"/>
          </a:xfrm>
        </p:spPr>
        <p:txBody>
          <a:bodyPr>
            <a:normAutofit/>
          </a:bodyPr>
          <a:lstStyle>
            <a:lvl1pPr marL="0" indent="0" algn="l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0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5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6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628649" y="1709928"/>
            <a:ext cx="7886700" cy="27432"/>
          </a:xfrm>
          <a:custGeom>
            <a:avLst/>
            <a:gdLst>
              <a:gd name="connsiteX0" fmla="*/ 0 w 7886700"/>
              <a:gd name="connsiteY0" fmla="*/ 0 h 27432"/>
              <a:gd name="connsiteX1" fmla="*/ 420624 w 7886700"/>
              <a:gd name="connsiteY1" fmla="*/ 0 h 27432"/>
              <a:gd name="connsiteX2" fmla="*/ 1156716 w 7886700"/>
              <a:gd name="connsiteY2" fmla="*/ 0 h 27432"/>
              <a:gd name="connsiteX3" fmla="*/ 1577340 w 7886700"/>
              <a:gd name="connsiteY3" fmla="*/ 0 h 27432"/>
              <a:gd name="connsiteX4" fmla="*/ 2155698 w 7886700"/>
              <a:gd name="connsiteY4" fmla="*/ 0 h 27432"/>
              <a:gd name="connsiteX5" fmla="*/ 2970657 w 7886700"/>
              <a:gd name="connsiteY5" fmla="*/ 0 h 27432"/>
              <a:gd name="connsiteX6" fmla="*/ 3627882 w 7886700"/>
              <a:gd name="connsiteY6" fmla="*/ 0 h 27432"/>
              <a:gd name="connsiteX7" fmla="*/ 4363974 w 7886700"/>
              <a:gd name="connsiteY7" fmla="*/ 0 h 27432"/>
              <a:gd name="connsiteX8" fmla="*/ 4942332 w 7886700"/>
              <a:gd name="connsiteY8" fmla="*/ 0 h 27432"/>
              <a:gd name="connsiteX9" fmla="*/ 5599557 w 7886700"/>
              <a:gd name="connsiteY9" fmla="*/ 0 h 27432"/>
              <a:gd name="connsiteX10" fmla="*/ 6414516 w 7886700"/>
              <a:gd name="connsiteY10" fmla="*/ 0 h 27432"/>
              <a:gd name="connsiteX11" fmla="*/ 6914007 w 7886700"/>
              <a:gd name="connsiteY11" fmla="*/ 0 h 27432"/>
              <a:gd name="connsiteX12" fmla="*/ 7886700 w 7886700"/>
              <a:gd name="connsiteY12" fmla="*/ 0 h 27432"/>
              <a:gd name="connsiteX13" fmla="*/ 7886700 w 7886700"/>
              <a:gd name="connsiteY13" fmla="*/ 27432 h 27432"/>
              <a:gd name="connsiteX14" fmla="*/ 7308342 w 7886700"/>
              <a:gd name="connsiteY14" fmla="*/ 27432 h 27432"/>
              <a:gd name="connsiteX15" fmla="*/ 6887718 w 7886700"/>
              <a:gd name="connsiteY15" fmla="*/ 27432 h 27432"/>
              <a:gd name="connsiteX16" fmla="*/ 6230493 w 7886700"/>
              <a:gd name="connsiteY16" fmla="*/ 27432 h 27432"/>
              <a:gd name="connsiteX17" fmla="*/ 5731002 w 7886700"/>
              <a:gd name="connsiteY17" fmla="*/ 27432 h 27432"/>
              <a:gd name="connsiteX18" fmla="*/ 5073777 w 7886700"/>
              <a:gd name="connsiteY18" fmla="*/ 27432 h 27432"/>
              <a:gd name="connsiteX19" fmla="*/ 4416552 w 7886700"/>
              <a:gd name="connsiteY19" fmla="*/ 27432 h 27432"/>
              <a:gd name="connsiteX20" fmla="*/ 3759327 w 7886700"/>
              <a:gd name="connsiteY20" fmla="*/ 27432 h 27432"/>
              <a:gd name="connsiteX21" fmla="*/ 3102102 w 7886700"/>
              <a:gd name="connsiteY21" fmla="*/ 27432 h 27432"/>
              <a:gd name="connsiteX22" fmla="*/ 2523744 w 7886700"/>
              <a:gd name="connsiteY22" fmla="*/ 27432 h 27432"/>
              <a:gd name="connsiteX23" fmla="*/ 1787652 w 7886700"/>
              <a:gd name="connsiteY23" fmla="*/ 27432 h 27432"/>
              <a:gd name="connsiteX24" fmla="*/ 1130427 w 7886700"/>
              <a:gd name="connsiteY24" fmla="*/ 27432 h 27432"/>
              <a:gd name="connsiteX25" fmla="*/ 0 w 7886700"/>
              <a:gd name="connsiteY25" fmla="*/ 27432 h 27432"/>
              <a:gd name="connsiteX26" fmla="*/ 0 w 7886700"/>
              <a:gd name="connsiteY2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86700" h="27432" fill="none" extrusionOk="0">
                <a:moveTo>
                  <a:pt x="0" y="0"/>
                </a:moveTo>
                <a:cubicBezTo>
                  <a:pt x="157525" y="2723"/>
                  <a:pt x="287389" y="-6453"/>
                  <a:pt x="420624" y="0"/>
                </a:cubicBezTo>
                <a:cubicBezTo>
                  <a:pt x="553859" y="6453"/>
                  <a:pt x="825625" y="29874"/>
                  <a:pt x="1156716" y="0"/>
                </a:cubicBezTo>
                <a:cubicBezTo>
                  <a:pt x="1487807" y="-29874"/>
                  <a:pt x="1467015" y="9632"/>
                  <a:pt x="1577340" y="0"/>
                </a:cubicBezTo>
                <a:cubicBezTo>
                  <a:pt x="1687665" y="-9632"/>
                  <a:pt x="2024250" y="19395"/>
                  <a:pt x="2155698" y="0"/>
                </a:cubicBezTo>
                <a:cubicBezTo>
                  <a:pt x="2287146" y="-19395"/>
                  <a:pt x="2775210" y="-36481"/>
                  <a:pt x="2970657" y="0"/>
                </a:cubicBezTo>
                <a:cubicBezTo>
                  <a:pt x="3166104" y="36481"/>
                  <a:pt x="3456933" y="2822"/>
                  <a:pt x="3627882" y="0"/>
                </a:cubicBezTo>
                <a:cubicBezTo>
                  <a:pt x="3798831" y="-2822"/>
                  <a:pt x="4063535" y="23706"/>
                  <a:pt x="4363974" y="0"/>
                </a:cubicBezTo>
                <a:cubicBezTo>
                  <a:pt x="4664413" y="-23706"/>
                  <a:pt x="4721338" y="-85"/>
                  <a:pt x="4942332" y="0"/>
                </a:cubicBezTo>
                <a:cubicBezTo>
                  <a:pt x="5163326" y="85"/>
                  <a:pt x="5298512" y="10710"/>
                  <a:pt x="5599557" y="0"/>
                </a:cubicBezTo>
                <a:cubicBezTo>
                  <a:pt x="5900603" y="-10710"/>
                  <a:pt x="6095214" y="3467"/>
                  <a:pt x="6414516" y="0"/>
                </a:cubicBezTo>
                <a:cubicBezTo>
                  <a:pt x="6733818" y="-3467"/>
                  <a:pt x="6803711" y="5617"/>
                  <a:pt x="6914007" y="0"/>
                </a:cubicBezTo>
                <a:cubicBezTo>
                  <a:pt x="7024303" y="-5617"/>
                  <a:pt x="7602090" y="-33929"/>
                  <a:pt x="7886700" y="0"/>
                </a:cubicBezTo>
                <a:cubicBezTo>
                  <a:pt x="7886111" y="10802"/>
                  <a:pt x="7886030" y="18406"/>
                  <a:pt x="7886700" y="27432"/>
                </a:cubicBezTo>
                <a:cubicBezTo>
                  <a:pt x="7637258" y="17142"/>
                  <a:pt x="7575695" y="16729"/>
                  <a:pt x="7308342" y="27432"/>
                </a:cubicBezTo>
                <a:cubicBezTo>
                  <a:pt x="7040989" y="38135"/>
                  <a:pt x="7003134" y="44021"/>
                  <a:pt x="6887718" y="27432"/>
                </a:cubicBezTo>
                <a:cubicBezTo>
                  <a:pt x="6772302" y="10843"/>
                  <a:pt x="6488136" y="58247"/>
                  <a:pt x="6230493" y="27432"/>
                </a:cubicBezTo>
                <a:cubicBezTo>
                  <a:pt x="5972851" y="-3383"/>
                  <a:pt x="5929971" y="35622"/>
                  <a:pt x="5731002" y="27432"/>
                </a:cubicBezTo>
                <a:cubicBezTo>
                  <a:pt x="5532033" y="19242"/>
                  <a:pt x="5381360" y="28708"/>
                  <a:pt x="5073777" y="27432"/>
                </a:cubicBezTo>
                <a:cubicBezTo>
                  <a:pt x="4766194" y="26156"/>
                  <a:pt x="4713365" y="29311"/>
                  <a:pt x="4416552" y="27432"/>
                </a:cubicBezTo>
                <a:cubicBezTo>
                  <a:pt x="4119740" y="25553"/>
                  <a:pt x="3915304" y="28418"/>
                  <a:pt x="3759327" y="27432"/>
                </a:cubicBezTo>
                <a:cubicBezTo>
                  <a:pt x="3603351" y="26446"/>
                  <a:pt x="3375414" y="21218"/>
                  <a:pt x="3102102" y="27432"/>
                </a:cubicBezTo>
                <a:cubicBezTo>
                  <a:pt x="2828791" y="33646"/>
                  <a:pt x="2795766" y="19461"/>
                  <a:pt x="2523744" y="27432"/>
                </a:cubicBezTo>
                <a:cubicBezTo>
                  <a:pt x="2251722" y="35403"/>
                  <a:pt x="1947642" y="32293"/>
                  <a:pt x="1787652" y="27432"/>
                </a:cubicBezTo>
                <a:cubicBezTo>
                  <a:pt x="1627662" y="22571"/>
                  <a:pt x="1413335" y="29665"/>
                  <a:pt x="1130427" y="27432"/>
                </a:cubicBezTo>
                <a:cubicBezTo>
                  <a:pt x="847520" y="25199"/>
                  <a:pt x="292942" y="-13628"/>
                  <a:pt x="0" y="27432"/>
                </a:cubicBezTo>
                <a:cubicBezTo>
                  <a:pt x="586" y="19291"/>
                  <a:pt x="-218" y="13009"/>
                  <a:pt x="0" y="0"/>
                </a:cubicBezTo>
                <a:close/>
              </a:path>
              <a:path w="7886700" h="27432" stroke="0" extrusionOk="0">
                <a:moveTo>
                  <a:pt x="0" y="0"/>
                </a:moveTo>
                <a:cubicBezTo>
                  <a:pt x="165412" y="-21137"/>
                  <a:pt x="322344" y="-21985"/>
                  <a:pt x="578358" y="0"/>
                </a:cubicBezTo>
                <a:cubicBezTo>
                  <a:pt x="834372" y="21985"/>
                  <a:pt x="888520" y="-5136"/>
                  <a:pt x="998982" y="0"/>
                </a:cubicBezTo>
                <a:cubicBezTo>
                  <a:pt x="1109444" y="5136"/>
                  <a:pt x="1622600" y="-36529"/>
                  <a:pt x="1813941" y="0"/>
                </a:cubicBezTo>
                <a:cubicBezTo>
                  <a:pt x="2005282" y="36529"/>
                  <a:pt x="2177619" y="19108"/>
                  <a:pt x="2392299" y="0"/>
                </a:cubicBezTo>
                <a:cubicBezTo>
                  <a:pt x="2606979" y="-19108"/>
                  <a:pt x="2788556" y="-21788"/>
                  <a:pt x="2970657" y="0"/>
                </a:cubicBezTo>
                <a:cubicBezTo>
                  <a:pt x="3152758" y="21788"/>
                  <a:pt x="3596738" y="18723"/>
                  <a:pt x="3785616" y="0"/>
                </a:cubicBezTo>
                <a:cubicBezTo>
                  <a:pt x="3974494" y="-18723"/>
                  <a:pt x="4136501" y="9985"/>
                  <a:pt x="4285107" y="0"/>
                </a:cubicBezTo>
                <a:cubicBezTo>
                  <a:pt x="4433713" y="-9985"/>
                  <a:pt x="4710656" y="-6143"/>
                  <a:pt x="5100066" y="0"/>
                </a:cubicBezTo>
                <a:cubicBezTo>
                  <a:pt x="5489476" y="6143"/>
                  <a:pt x="5703885" y="5883"/>
                  <a:pt x="5915025" y="0"/>
                </a:cubicBezTo>
                <a:cubicBezTo>
                  <a:pt x="6126165" y="-5883"/>
                  <a:pt x="6308797" y="30350"/>
                  <a:pt x="6572250" y="0"/>
                </a:cubicBezTo>
                <a:cubicBezTo>
                  <a:pt x="6835703" y="-30350"/>
                  <a:pt x="7286910" y="4832"/>
                  <a:pt x="7886700" y="0"/>
                </a:cubicBezTo>
                <a:cubicBezTo>
                  <a:pt x="7885340" y="10164"/>
                  <a:pt x="7886783" y="19377"/>
                  <a:pt x="7886700" y="27432"/>
                </a:cubicBezTo>
                <a:cubicBezTo>
                  <a:pt x="7752936" y="37838"/>
                  <a:pt x="7671143" y="22240"/>
                  <a:pt x="7466076" y="27432"/>
                </a:cubicBezTo>
                <a:cubicBezTo>
                  <a:pt x="7261009" y="32624"/>
                  <a:pt x="7039949" y="45892"/>
                  <a:pt x="6651117" y="27432"/>
                </a:cubicBezTo>
                <a:cubicBezTo>
                  <a:pt x="6262285" y="8972"/>
                  <a:pt x="6379660" y="21432"/>
                  <a:pt x="6151626" y="27432"/>
                </a:cubicBezTo>
                <a:cubicBezTo>
                  <a:pt x="5923592" y="33432"/>
                  <a:pt x="5816137" y="49453"/>
                  <a:pt x="5494401" y="27432"/>
                </a:cubicBezTo>
                <a:cubicBezTo>
                  <a:pt x="5172665" y="5411"/>
                  <a:pt x="5022009" y="14146"/>
                  <a:pt x="4679442" y="27432"/>
                </a:cubicBezTo>
                <a:cubicBezTo>
                  <a:pt x="4336875" y="40718"/>
                  <a:pt x="4169241" y="-4552"/>
                  <a:pt x="4022217" y="27432"/>
                </a:cubicBezTo>
                <a:cubicBezTo>
                  <a:pt x="3875193" y="59416"/>
                  <a:pt x="3723776" y="46198"/>
                  <a:pt x="3601593" y="27432"/>
                </a:cubicBezTo>
                <a:cubicBezTo>
                  <a:pt x="3479410" y="8666"/>
                  <a:pt x="3283834" y="20447"/>
                  <a:pt x="3102102" y="27432"/>
                </a:cubicBezTo>
                <a:cubicBezTo>
                  <a:pt x="2920370" y="34417"/>
                  <a:pt x="2467386" y="35404"/>
                  <a:pt x="2287143" y="27432"/>
                </a:cubicBezTo>
                <a:cubicBezTo>
                  <a:pt x="2106900" y="19460"/>
                  <a:pt x="1798848" y="59556"/>
                  <a:pt x="1629918" y="27432"/>
                </a:cubicBezTo>
                <a:cubicBezTo>
                  <a:pt x="1460989" y="-4692"/>
                  <a:pt x="1324115" y="34913"/>
                  <a:pt x="1130427" y="27432"/>
                </a:cubicBezTo>
                <a:cubicBezTo>
                  <a:pt x="936739" y="19951"/>
                  <a:pt x="302034" y="30143"/>
                  <a:pt x="0" y="27432"/>
                </a:cubicBezTo>
                <a:cubicBezTo>
                  <a:pt x="-383" y="21019"/>
                  <a:pt x="-503" y="1243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6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48056"/>
            <a:ext cx="7886700" cy="406908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936" y="4983480"/>
            <a:ext cx="7886700" cy="1124712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628650" y="4736883"/>
            <a:ext cx="3182692" cy="27432"/>
          </a:xfrm>
          <a:custGeom>
            <a:avLst/>
            <a:gdLst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241250 w 3182692"/>
              <a:gd name="connsiteY2" fmla="*/ 0 h 27432"/>
              <a:gd name="connsiteX3" fmla="*/ 1909615 w 3182692"/>
              <a:gd name="connsiteY3" fmla="*/ 0 h 27432"/>
              <a:gd name="connsiteX4" fmla="*/ 2577981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482500 w 3182692"/>
              <a:gd name="connsiteY7" fmla="*/ 27432 h 27432"/>
              <a:gd name="connsiteX8" fmla="*/ 1782308 w 3182692"/>
              <a:gd name="connsiteY8" fmla="*/ 27432 h 27432"/>
              <a:gd name="connsiteX9" fmla="*/ 1145769 w 3182692"/>
              <a:gd name="connsiteY9" fmla="*/ 27432 h 27432"/>
              <a:gd name="connsiteX10" fmla="*/ 0 w 3182692"/>
              <a:gd name="connsiteY10" fmla="*/ 27432 h 27432"/>
              <a:gd name="connsiteX11" fmla="*/ 0 w 3182692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27432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526" y="7395"/>
                  <a:pt x="3182737" y="21864"/>
                  <a:pt x="3182692" y="27432"/>
                </a:cubicBezTo>
                <a:cubicBezTo>
                  <a:pt x="2998421" y="30886"/>
                  <a:pt x="2675038" y="28158"/>
                  <a:pt x="2482500" y="27432"/>
                </a:cubicBezTo>
                <a:cubicBezTo>
                  <a:pt x="2289962" y="26706"/>
                  <a:pt x="1930644" y="15978"/>
                  <a:pt x="1782308" y="27432"/>
                </a:cubicBezTo>
                <a:cubicBezTo>
                  <a:pt x="1633972" y="38886"/>
                  <a:pt x="1287388" y="7152"/>
                  <a:pt x="1145769" y="27432"/>
                </a:cubicBezTo>
                <a:cubicBezTo>
                  <a:pt x="1004150" y="47712"/>
                  <a:pt x="256377" y="-28294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182692" h="27432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2885" y="12649"/>
                  <a:pt x="3181704" y="17989"/>
                  <a:pt x="3182692" y="27432"/>
                </a:cubicBezTo>
                <a:cubicBezTo>
                  <a:pt x="3039109" y="-3557"/>
                  <a:pt x="2823860" y="22992"/>
                  <a:pt x="2546154" y="27432"/>
                </a:cubicBezTo>
                <a:cubicBezTo>
                  <a:pt x="2268448" y="31872"/>
                  <a:pt x="2098674" y="14435"/>
                  <a:pt x="1845961" y="27432"/>
                </a:cubicBezTo>
                <a:cubicBezTo>
                  <a:pt x="1593248" y="40429"/>
                  <a:pt x="1456743" y="36704"/>
                  <a:pt x="1304904" y="27432"/>
                </a:cubicBezTo>
                <a:cubicBezTo>
                  <a:pt x="1153065" y="18160"/>
                  <a:pt x="947204" y="20270"/>
                  <a:pt x="668365" y="27432"/>
                </a:cubicBezTo>
                <a:cubicBezTo>
                  <a:pt x="389526" y="34594"/>
                  <a:pt x="288244" y="4516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07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929384"/>
            <a:ext cx="38862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929384"/>
            <a:ext cx="38862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628649" y="1709928"/>
            <a:ext cx="7886700" cy="27432"/>
          </a:xfrm>
          <a:custGeom>
            <a:avLst/>
            <a:gdLst>
              <a:gd name="connsiteX0" fmla="*/ 0 w 7886700"/>
              <a:gd name="connsiteY0" fmla="*/ 0 h 27432"/>
              <a:gd name="connsiteX1" fmla="*/ 420624 w 7886700"/>
              <a:gd name="connsiteY1" fmla="*/ 0 h 27432"/>
              <a:gd name="connsiteX2" fmla="*/ 1156716 w 7886700"/>
              <a:gd name="connsiteY2" fmla="*/ 0 h 27432"/>
              <a:gd name="connsiteX3" fmla="*/ 1577340 w 7886700"/>
              <a:gd name="connsiteY3" fmla="*/ 0 h 27432"/>
              <a:gd name="connsiteX4" fmla="*/ 2155698 w 7886700"/>
              <a:gd name="connsiteY4" fmla="*/ 0 h 27432"/>
              <a:gd name="connsiteX5" fmla="*/ 2970657 w 7886700"/>
              <a:gd name="connsiteY5" fmla="*/ 0 h 27432"/>
              <a:gd name="connsiteX6" fmla="*/ 3627882 w 7886700"/>
              <a:gd name="connsiteY6" fmla="*/ 0 h 27432"/>
              <a:gd name="connsiteX7" fmla="*/ 4363974 w 7886700"/>
              <a:gd name="connsiteY7" fmla="*/ 0 h 27432"/>
              <a:gd name="connsiteX8" fmla="*/ 4942332 w 7886700"/>
              <a:gd name="connsiteY8" fmla="*/ 0 h 27432"/>
              <a:gd name="connsiteX9" fmla="*/ 5599557 w 7886700"/>
              <a:gd name="connsiteY9" fmla="*/ 0 h 27432"/>
              <a:gd name="connsiteX10" fmla="*/ 6414516 w 7886700"/>
              <a:gd name="connsiteY10" fmla="*/ 0 h 27432"/>
              <a:gd name="connsiteX11" fmla="*/ 6914007 w 7886700"/>
              <a:gd name="connsiteY11" fmla="*/ 0 h 27432"/>
              <a:gd name="connsiteX12" fmla="*/ 7886700 w 7886700"/>
              <a:gd name="connsiteY12" fmla="*/ 0 h 27432"/>
              <a:gd name="connsiteX13" fmla="*/ 7886700 w 7886700"/>
              <a:gd name="connsiteY13" fmla="*/ 27432 h 27432"/>
              <a:gd name="connsiteX14" fmla="*/ 7308342 w 7886700"/>
              <a:gd name="connsiteY14" fmla="*/ 27432 h 27432"/>
              <a:gd name="connsiteX15" fmla="*/ 6887718 w 7886700"/>
              <a:gd name="connsiteY15" fmla="*/ 27432 h 27432"/>
              <a:gd name="connsiteX16" fmla="*/ 6230493 w 7886700"/>
              <a:gd name="connsiteY16" fmla="*/ 27432 h 27432"/>
              <a:gd name="connsiteX17" fmla="*/ 5731002 w 7886700"/>
              <a:gd name="connsiteY17" fmla="*/ 27432 h 27432"/>
              <a:gd name="connsiteX18" fmla="*/ 5073777 w 7886700"/>
              <a:gd name="connsiteY18" fmla="*/ 27432 h 27432"/>
              <a:gd name="connsiteX19" fmla="*/ 4416552 w 7886700"/>
              <a:gd name="connsiteY19" fmla="*/ 27432 h 27432"/>
              <a:gd name="connsiteX20" fmla="*/ 3759327 w 7886700"/>
              <a:gd name="connsiteY20" fmla="*/ 27432 h 27432"/>
              <a:gd name="connsiteX21" fmla="*/ 3102102 w 7886700"/>
              <a:gd name="connsiteY21" fmla="*/ 27432 h 27432"/>
              <a:gd name="connsiteX22" fmla="*/ 2523744 w 7886700"/>
              <a:gd name="connsiteY22" fmla="*/ 27432 h 27432"/>
              <a:gd name="connsiteX23" fmla="*/ 1787652 w 7886700"/>
              <a:gd name="connsiteY23" fmla="*/ 27432 h 27432"/>
              <a:gd name="connsiteX24" fmla="*/ 1130427 w 7886700"/>
              <a:gd name="connsiteY24" fmla="*/ 27432 h 27432"/>
              <a:gd name="connsiteX25" fmla="*/ 0 w 7886700"/>
              <a:gd name="connsiteY25" fmla="*/ 27432 h 27432"/>
              <a:gd name="connsiteX26" fmla="*/ 0 w 7886700"/>
              <a:gd name="connsiteY2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86700" h="27432" fill="none" extrusionOk="0">
                <a:moveTo>
                  <a:pt x="0" y="0"/>
                </a:moveTo>
                <a:cubicBezTo>
                  <a:pt x="157525" y="2723"/>
                  <a:pt x="287389" y="-6453"/>
                  <a:pt x="420624" y="0"/>
                </a:cubicBezTo>
                <a:cubicBezTo>
                  <a:pt x="553859" y="6453"/>
                  <a:pt x="825625" y="29874"/>
                  <a:pt x="1156716" y="0"/>
                </a:cubicBezTo>
                <a:cubicBezTo>
                  <a:pt x="1487807" y="-29874"/>
                  <a:pt x="1467015" y="9632"/>
                  <a:pt x="1577340" y="0"/>
                </a:cubicBezTo>
                <a:cubicBezTo>
                  <a:pt x="1687665" y="-9632"/>
                  <a:pt x="2024250" y="19395"/>
                  <a:pt x="2155698" y="0"/>
                </a:cubicBezTo>
                <a:cubicBezTo>
                  <a:pt x="2287146" y="-19395"/>
                  <a:pt x="2775210" y="-36481"/>
                  <a:pt x="2970657" y="0"/>
                </a:cubicBezTo>
                <a:cubicBezTo>
                  <a:pt x="3166104" y="36481"/>
                  <a:pt x="3456933" y="2822"/>
                  <a:pt x="3627882" y="0"/>
                </a:cubicBezTo>
                <a:cubicBezTo>
                  <a:pt x="3798831" y="-2822"/>
                  <a:pt x="4063535" y="23706"/>
                  <a:pt x="4363974" y="0"/>
                </a:cubicBezTo>
                <a:cubicBezTo>
                  <a:pt x="4664413" y="-23706"/>
                  <a:pt x="4721338" y="-85"/>
                  <a:pt x="4942332" y="0"/>
                </a:cubicBezTo>
                <a:cubicBezTo>
                  <a:pt x="5163326" y="85"/>
                  <a:pt x="5298512" y="10710"/>
                  <a:pt x="5599557" y="0"/>
                </a:cubicBezTo>
                <a:cubicBezTo>
                  <a:pt x="5900603" y="-10710"/>
                  <a:pt x="6095214" y="3467"/>
                  <a:pt x="6414516" y="0"/>
                </a:cubicBezTo>
                <a:cubicBezTo>
                  <a:pt x="6733818" y="-3467"/>
                  <a:pt x="6803711" y="5617"/>
                  <a:pt x="6914007" y="0"/>
                </a:cubicBezTo>
                <a:cubicBezTo>
                  <a:pt x="7024303" y="-5617"/>
                  <a:pt x="7602090" y="-33929"/>
                  <a:pt x="7886700" y="0"/>
                </a:cubicBezTo>
                <a:cubicBezTo>
                  <a:pt x="7886111" y="10802"/>
                  <a:pt x="7886030" y="18406"/>
                  <a:pt x="7886700" y="27432"/>
                </a:cubicBezTo>
                <a:cubicBezTo>
                  <a:pt x="7637258" y="17142"/>
                  <a:pt x="7575695" y="16729"/>
                  <a:pt x="7308342" y="27432"/>
                </a:cubicBezTo>
                <a:cubicBezTo>
                  <a:pt x="7040989" y="38135"/>
                  <a:pt x="7003134" y="44021"/>
                  <a:pt x="6887718" y="27432"/>
                </a:cubicBezTo>
                <a:cubicBezTo>
                  <a:pt x="6772302" y="10843"/>
                  <a:pt x="6488136" y="58247"/>
                  <a:pt x="6230493" y="27432"/>
                </a:cubicBezTo>
                <a:cubicBezTo>
                  <a:pt x="5972851" y="-3383"/>
                  <a:pt x="5929971" y="35622"/>
                  <a:pt x="5731002" y="27432"/>
                </a:cubicBezTo>
                <a:cubicBezTo>
                  <a:pt x="5532033" y="19242"/>
                  <a:pt x="5381360" y="28708"/>
                  <a:pt x="5073777" y="27432"/>
                </a:cubicBezTo>
                <a:cubicBezTo>
                  <a:pt x="4766194" y="26156"/>
                  <a:pt x="4713365" y="29311"/>
                  <a:pt x="4416552" y="27432"/>
                </a:cubicBezTo>
                <a:cubicBezTo>
                  <a:pt x="4119740" y="25553"/>
                  <a:pt x="3915304" y="28418"/>
                  <a:pt x="3759327" y="27432"/>
                </a:cubicBezTo>
                <a:cubicBezTo>
                  <a:pt x="3603351" y="26446"/>
                  <a:pt x="3375414" y="21218"/>
                  <a:pt x="3102102" y="27432"/>
                </a:cubicBezTo>
                <a:cubicBezTo>
                  <a:pt x="2828791" y="33646"/>
                  <a:pt x="2795766" y="19461"/>
                  <a:pt x="2523744" y="27432"/>
                </a:cubicBezTo>
                <a:cubicBezTo>
                  <a:pt x="2251722" y="35403"/>
                  <a:pt x="1947642" y="32293"/>
                  <a:pt x="1787652" y="27432"/>
                </a:cubicBezTo>
                <a:cubicBezTo>
                  <a:pt x="1627662" y="22571"/>
                  <a:pt x="1413335" y="29665"/>
                  <a:pt x="1130427" y="27432"/>
                </a:cubicBezTo>
                <a:cubicBezTo>
                  <a:pt x="847520" y="25199"/>
                  <a:pt x="292942" y="-13628"/>
                  <a:pt x="0" y="27432"/>
                </a:cubicBezTo>
                <a:cubicBezTo>
                  <a:pt x="586" y="19291"/>
                  <a:pt x="-218" y="13009"/>
                  <a:pt x="0" y="0"/>
                </a:cubicBezTo>
                <a:close/>
              </a:path>
              <a:path w="7886700" h="27432" stroke="0" extrusionOk="0">
                <a:moveTo>
                  <a:pt x="0" y="0"/>
                </a:moveTo>
                <a:cubicBezTo>
                  <a:pt x="165412" y="-21137"/>
                  <a:pt x="322344" y="-21985"/>
                  <a:pt x="578358" y="0"/>
                </a:cubicBezTo>
                <a:cubicBezTo>
                  <a:pt x="834372" y="21985"/>
                  <a:pt x="888520" y="-5136"/>
                  <a:pt x="998982" y="0"/>
                </a:cubicBezTo>
                <a:cubicBezTo>
                  <a:pt x="1109444" y="5136"/>
                  <a:pt x="1622600" y="-36529"/>
                  <a:pt x="1813941" y="0"/>
                </a:cubicBezTo>
                <a:cubicBezTo>
                  <a:pt x="2005282" y="36529"/>
                  <a:pt x="2177619" y="19108"/>
                  <a:pt x="2392299" y="0"/>
                </a:cubicBezTo>
                <a:cubicBezTo>
                  <a:pt x="2606979" y="-19108"/>
                  <a:pt x="2788556" y="-21788"/>
                  <a:pt x="2970657" y="0"/>
                </a:cubicBezTo>
                <a:cubicBezTo>
                  <a:pt x="3152758" y="21788"/>
                  <a:pt x="3596738" y="18723"/>
                  <a:pt x="3785616" y="0"/>
                </a:cubicBezTo>
                <a:cubicBezTo>
                  <a:pt x="3974494" y="-18723"/>
                  <a:pt x="4136501" y="9985"/>
                  <a:pt x="4285107" y="0"/>
                </a:cubicBezTo>
                <a:cubicBezTo>
                  <a:pt x="4433713" y="-9985"/>
                  <a:pt x="4710656" y="-6143"/>
                  <a:pt x="5100066" y="0"/>
                </a:cubicBezTo>
                <a:cubicBezTo>
                  <a:pt x="5489476" y="6143"/>
                  <a:pt x="5703885" y="5883"/>
                  <a:pt x="5915025" y="0"/>
                </a:cubicBezTo>
                <a:cubicBezTo>
                  <a:pt x="6126165" y="-5883"/>
                  <a:pt x="6308797" y="30350"/>
                  <a:pt x="6572250" y="0"/>
                </a:cubicBezTo>
                <a:cubicBezTo>
                  <a:pt x="6835703" y="-30350"/>
                  <a:pt x="7286910" y="4832"/>
                  <a:pt x="7886700" y="0"/>
                </a:cubicBezTo>
                <a:cubicBezTo>
                  <a:pt x="7885340" y="10164"/>
                  <a:pt x="7886783" y="19377"/>
                  <a:pt x="7886700" y="27432"/>
                </a:cubicBezTo>
                <a:cubicBezTo>
                  <a:pt x="7752936" y="37838"/>
                  <a:pt x="7671143" y="22240"/>
                  <a:pt x="7466076" y="27432"/>
                </a:cubicBezTo>
                <a:cubicBezTo>
                  <a:pt x="7261009" y="32624"/>
                  <a:pt x="7039949" y="45892"/>
                  <a:pt x="6651117" y="27432"/>
                </a:cubicBezTo>
                <a:cubicBezTo>
                  <a:pt x="6262285" y="8972"/>
                  <a:pt x="6379660" y="21432"/>
                  <a:pt x="6151626" y="27432"/>
                </a:cubicBezTo>
                <a:cubicBezTo>
                  <a:pt x="5923592" y="33432"/>
                  <a:pt x="5816137" y="49453"/>
                  <a:pt x="5494401" y="27432"/>
                </a:cubicBezTo>
                <a:cubicBezTo>
                  <a:pt x="5172665" y="5411"/>
                  <a:pt x="5022009" y="14146"/>
                  <a:pt x="4679442" y="27432"/>
                </a:cubicBezTo>
                <a:cubicBezTo>
                  <a:pt x="4336875" y="40718"/>
                  <a:pt x="4169241" y="-4552"/>
                  <a:pt x="4022217" y="27432"/>
                </a:cubicBezTo>
                <a:cubicBezTo>
                  <a:pt x="3875193" y="59416"/>
                  <a:pt x="3723776" y="46198"/>
                  <a:pt x="3601593" y="27432"/>
                </a:cubicBezTo>
                <a:cubicBezTo>
                  <a:pt x="3479410" y="8666"/>
                  <a:pt x="3283834" y="20447"/>
                  <a:pt x="3102102" y="27432"/>
                </a:cubicBezTo>
                <a:cubicBezTo>
                  <a:pt x="2920370" y="34417"/>
                  <a:pt x="2467386" y="35404"/>
                  <a:pt x="2287143" y="27432"/>
                </a:cubicBezTo>
                <a:cubicBezTo>
                  <a:pt x="2106900" y="19460"/>
                  <a:pt x="1798848" y="59556"/>
                  <a:pt x="1629918" y="27432"/>
                </a:cubicBezTo>
                <a:cubicBezTo>
                  <a:pt x="1460989" y="-4692"/>
                  <a:pt x="1324115" y="34913"/>
                  <a:pt x="1130427" y="27432"/>
                </a:cubicBezTo>
                <a:cubicBezTo>
                  <a:pt x="936739" y="19951"/>
                  <a:pt x="302034" y="30143"/>
                  <a:pt x="0" y="27432"/>
                </a:cubicBezTo>
                <a:cubicBezTo>
                  <a:pt x="-383" y="21019"/>
                  <a:pt x="-503" y="1243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43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938528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7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926080"/>
            <a:ext cx="3868340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938528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7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926080"/>
            <a:ext cx="3887391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628649" y="1709928"/>
            <a:ext cx="7886700" cy="27432"/>
          </a:xfrm>
          <a:custGeom>
            <a:avLst/>
            <a:gdLst>
              <a:gd name="connsiteX0" fmla="*/ 0 w 7886700"/>
              <a:gd name="connsiteY0" fmla="*/ 0 h 27432"/>
              <a:gd name="connsiteX1" fmla="*/ 420624 w 7886700"/>
              <a:gd name="connsiteY1" fmla="*/ 0 h 27432"/>
              <a:gd name="connsiteX2" fmla="*/ 1156716 w 7886700"/>
              <a:gd name="connsiteY2" fmla="*/ 0 h 27432"/>
              <a:gd name="connsiteX3" fmla="*/ 1577340 w 7886700"/>
              <a:gd name="connsiteY3" fmla="*/ 0 h 27432"/>
              <a:gd name="connsiteX4" fmla="*/ 2155698 w 7886700"/>
              <a:gd name="connsiteY4" fmla="*/ 0 h 27432"/>
              <a:gd name="connsiteX5" fmla="*/ 2970657 w 7886700"/>
              <a:gd name="connsiteY5" fmla="*/ 0 h 27432"/>
              <a:gd name="connsiteX6" fmla="*/ 3627882 w 7886700"/>
              <a:gd name="connsiteY6" fmla="*/ 0 h 27432"/>
              <a:gd name="connsiteX7" fmla="*/ 4363974 w 7886700"/>
              <a:gd name="connsiteY7" fmla="*/ 0 h 27432"/>
              <a:gd name="connsiteX8" fmla="*/ 4942332 w 7886700"/>
              <a:gd name="connsiteY8" fmla="*/ 0 h 27432"/>
              <a:gd name="connsiteX9" fmla="*/ 5599557 w 7886700"/>
              <a:gd name="connsiteY9" fmla="*/ 0 h 27432"/>
              <a:gd name="connsiteX10" fmla="*/ 6414516 w 7886700"/>
              <a:gd name="connsiteY10" fmla="*/ 0 h 27432"/>
              <a:gd name="connsiteX11" fmla="*/ 6914007 w 7886700"/>
              <a:gd name="connsiteY11" fmla="*/ 0 h 27432"/>
              <a:gd name="connsiteX12" fmla="*/ 7886700 w 7886700"/>
              <a:gd name="connsiteY12" fmla="*/ 0 h 27432"/>
              <a:gd name="connsiteX13" fmla="*/ 7886700 w 7886700"/>
              <a:gd name="connsiteY13" fmla="*/ 27432 h 27432"/>
              <a:gd name="connsiteX14" fmla="*/ 7308342 w 7886700"/>
              <a:gd name="connsiteY14" fmla="*/ 27432 h 27432"/>
              <a:gd name="connsiteX15" fmla="*/ 6887718 w 7886700"/>
              <a:gd name="connsiteY15" fmla="*/ 27432 h 27432"/>
              <a:gd name="connsiteX16" fmla="*/ 6230493 w 7886700"/>
              <a:gd name="connsiteY16" fmla="*/ 27432 h 27432"/>
              <a:gd name="connsiteX17" fmla="*/ 5731002 w 7886700"/>
              <a:gd name="connsiteY17" fmla="*/ 27432 h 27432"/>
              <a:gd name="connsiteX18" fmla="*/ 5073777 w 7886700"/>
              <a:gd name="connsiteY18" fmla="*/ 27432 h 27432"/>
              <a:gd name="connsiteX19" fmla="*/ 4416552 w 7886700"/>
              <a:gd name="connsiteY19" fmla="*/ 27432 h 27432"/>
              <a:gd name="connsiteX20" fmla="*/ 3759327 w 7886700"/>
              <a:gd name="connsiteY20" fmla="*/ 27432 h 27432"/>
              <a:gd name="connsiteX21" fmla="*/ 3102102 w 7886700"/>
              <a:gd name="connsiteY21" fmla="*/ 27432 h 27432"/>
              <a:gd name="connsiteX22" fmla="*/ 2523744 w 7886700"/>
              <a:gd name="connsiteY22" fmla="*/ 27432 h 27432"/>
              <a:gd name="connsiteX23" fmla="*/ 1787652 w 7886700"/>
              <a:gd name="connsiteY23" fmla="*/ 27432 h 27432"/>
              <a:gd name="connsiteX24" fmla="*/ 1130427 w 7886700"/>
              <a:gd name="connsiteY24" fmla="*/ 27432 h 27432"/>
              <a:gd name="connsiteX25" fmla="*/ 0 w 7886700"/>
              <a:gd name="connsiteY25" fmla="*/ 27432 h 27432"/>
              <a:gd name="connsiteX26" fmla="*/ 0 w 7886700"/>
              <a:gd name="connsiteY2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86700" h="27432" fill="none" extrusionOk="0">
                <a:moveTo>
                  <a:pt x="0" y="0"/>
                </a:moveTo>
                <a:cubicBezTo>
                  <a:pt x="157525" y="2723"/>
                  <a:pt x="287389" y="-6453"/>
                  <a:pt x="420624" y="0"/>
                </a:cubicBezTo>
                <a:cubicBezTo>
                  <a:pt x="553859" y="6453"/>
                  <a:pt x="825625" y="29874"/>
                  <a:pt x="1156716" y="0"/>
                </a:cubicBezTo>
                <a:cubicBezTo>
                  <a:pt x="1487807" y="-29874"/>
                  <a:pt x="1467015" y="9632"/>
                  <a:pt x="1577340" y="0"/>
                </a:cubicBezTo>
                <a:cubicBezTo>
                  <a:pt x="1687665" y="-9632"/>
                  <a:pt x="2024250" y="19395"/>
                  <a:pt x="2155698" y="0"/>
                </a:cubicBezTo>
                <a:cubicBezTo>
                  <a:pt x="2287146" y="-19395"/>
                  <a:pt x="2775210" y="-36481"/>
                  <a:pt x="2970657" y="0"/>
                </a:cubicBezTo>
                <a:cubicBezTo>
                  <a:pt x="3166104" y="36481"/>
                  <a:pt x="3456933" y="2822"/>
                  <a:pt x="3627882" y="0"/>
                </a:cubicBezTo>
                <a:cubicBezTo>
                  <a:pt x="3798831" y="-2822"/>
                  <a:pt x="4063535" y="23706"/>
                  <a:pt x="4363974" y="0"/>
                </a:cubicBezTo>
                <a:cubicBezTo>
                  <a:pt x="4664413" y="-23706"/>
                  <a:pt x="4721338" y="-85"/>
                  <a:pt x="4942332" y="0"/>
                </a:cubicBezTo>
                <a:cubicBezTo>
                  <a:pt x="5163326" y="85"/>
                  <a:pt x="5298512" y="10710"/>
                  <a:pt x="5599557" y="0"/>
                </a:cubicBezTo>
                <a:cubicBezTo>
                  <a:pt x="5900603" y="-10710"/>
                  <a:pt x="6095214" y="3467"/>
                  <a:pt x="6414516" y="0"/>
                </a:cubicBezTo>
                <a:cubicBezTo>
                  <a:pt x="6733818" y="-3467"/>
                  <a:pt x="6803711" y="5617"/>
                  <a:pt x="6914007" y="0"/>
                </a:cubicBezTo>
                <a:cubicBezTo>
                  <a:pt x="7024303" y="-5617"/>
                  <a:pt x="7602090" y="-33929"/>
                  <a:pt x="7886700" y="0"/>
                </a:cubicBezTo>
                <a:cubicBezTo>
                  <a:pt x="7886111" y="10802"/>
                  <a:pt x="7886030" y="18406"/>
                  <a:pt x="7886700" y="27432"/>
                </a:cubicBezTo>
                <a:cubicBezTo>
                  <a:pt x="7637258" y="17142"/>
                  <a:pt x="7575695" y="16729"/>
                  <a:pt x="7308342" y="27432"/>
                </a:cubicBezTo>
                <a:cubicBezTo>
                  <a:pt x="7040989" y="38135"/>
                  <a:pt x="7003134" y="44021"/>
                  <a:pt x="6887718" y="27432"/>
                </a:cubicBezTo>
                <a:cubicBezTo>
                  <a:pt x="6772302" y="10843"/>
                  <a:pt x="6488136" y="58247"/>
                  <a:pt x="6230493" y="27432"/>
                </a:cubicBezTo>
                <a:cubicBezTo>
                  <a:pt x="5972851" y="-3383"/>
                  <a:pt x="5929971" y="35622"/>
                  <a:pt x="5731002" y="27432"/>
                </a:cubicBezTo>
                <a:cubicBezTo>
                  <a:pt x="5532033" y="19242"/>
                  <a:pt x="5381360" y="28708"/>
                  <a:pt x="5073777" y="27432"/>
                </a:cubicBezTo>
                <a:cubicBezTo>
                  <a:pt x="4766194" y="26156"/>
                  <a:pt x="4713365" y="29311"/>
                  <a:pt x="4416552" y="27432"/>
                </a:cubicBezTo>
                <a:cubicBezTo>
                  <a:pt x="4119740" y="25553"/>
                  <a:pt x="3915304" y="28418"/>
                  <a:pt x="3759327" y="27432"/>
                </a:cubicBezTo>
                <a:cubicBezTo>
                  <a:pt x="3603351" y="26446"/>
                  <a:pt x="3375414" y="21218"/>
                  <a:pt x="3102102" y="27432"/>
                </a:cubicBezTo>
                <a:cubicBezTo>
                  <a:pt x="2828791" y="33646"/>
                  <a:pt x="2795766" y="19461"/>
                  <a:pt x="2523744" y="27432"/>
                </a:cubicBezTo>
                <a:cubicBezTo>
                  <a:pt x="2251722" y="35403"/>
                  <a:pt x="1947642" y="32293"/>
                  <a:pt x="1787652" y="27432"/>
                </a:cubicBezTo>
                <a:cubicBezTo>
                  <a:pt x="1627662" y="22571"/>
                  <a:pt x="1413335" y="29665"/>
                  <a:pt x="1130427" y="27432"/>
                </a:cubicBezTo>
                <a:cubicBezTo>
                  <a:pt x="847520" y="25199"/>
                  <a:pt x="292942" y="-13628"/>
                  <a:pt x="0" y="27432"/>
                </a:cubicBezTo>
                <a:cubicBezTo>
                  <a:pt x="586" y="19291"/>
                  <a:pt x="-218" y="13009"/>
                  <a:pt x="0" y="0"/>
                </a:cubicBezTo>
                <a:close/>
              </a:path>
              <a:path w="7886700" h="27432" stroke="0" extrusionOk="0">
                <a:moveTo>
                  <a:pt x="0" y="0"/>
                </a:moveTo>
                <a:cubicBezTo>
                  <a:pt x="165412" y="-21137"/>
                  <a:pt x="322344" y="-21985"/>
                  <a:pt x="578358" y="0"/>
                </a:cubicBezTo>
                <a:cubicBezTo>
                  <a:pt x="834372" y="21985"/>
                  <a:pt x="888520" y="-5136"/>
                  <a:pt x="998982" y="0"/>
                </a:cubicBezTo>
                <a:cubicBezTo>
                  <a:pt x="1109444" y="5136"/>
                  <a:pt x="1622600" y="-36529"/>
                  <a:pt x="1813941" y="0"/>
                </a:cubicBezTo>
                <a:cubicBezTo>
                  <a:pt x="2005282" y="36529"/>
                  <a:pt x="2177619" y="19108"/>
                  <a:pt x="2392299" y="0"/>
                </a:cubicBezTo>
                <a:cubicBezTo>
                  <a:pt x="2606979" y="-19108"/>
                  <a:pt x="2788556" y="-21788"/>
                  <a:pt x="2970657" y="0"/>
                </a:cubicBezTo>
                <a:cubicBezTo>
                  <a:pt x="3152758" y="21788"/>
                  <a:pt x="3596738" y="18723"/>
                  <a:pt x="3785616" y="0"/>
                </a:cubicBezTo>
                <a:cubicBezTo>
                  <a:pt x="3974494" y="-18723"/>
                  <a:pt x="4136501" y="9985"/>
                  <a:pt x="4285107" y="0"/>
                </a:cubicBezTo>
                <a:cubicBezTo>
                  <a:pt x="4433713" y="-9985"/>
                  <a:pt x="4710656" y="-6143"/>
                  <a:pt x="5100066" y="0"/>
                </a:cubicBezTo>
                <a:cubicBezTo>
                  <a:pt x="5489476" y="6143"/>
                  <a:pt x="5703885" y="5883"/>
                  <a:pt x="5915025" y="0"/>
                </a:cubicBezTo>
                <a:cubicBezTo>
                  <a:pt x="6126165" y="-5883"/>
                  <a:pt x="6308797" y="30350"/>
                  <a:pt x="6572250" y="0"/>
                </a:cubicBezTo>
                <a:cubicBezTo>
                  <a:pt x="6835703" y="-30350"/>
                  <a:pt x="7286910" y="4832"/>
                  <a:pt x="7886700" y="0"/>
                </a:cubicBezTo>
                <a:cubicBezTo>
                  <a:pt x="7885340" y="10164"/>
                  <a:pt x="7886783" y="19377"/>
                  <a:pt x="7886700" y="27432"/>
                </a:cubicBezTo>
                <a:cubicBezTo>
                  <a:pt x="7752936" y="37838"/>
                  <a:pt x="7671143" y="22240"/>
                  <a:pt x="7466076" y="27432"/>
                </a:cubicBezTo>
                <a:cubicBezTo>
                  <a:pt x="7261009" y="32624"/>
                  <a:pt x="7039949" y="45892"/>
                  <a:pt x="6651117" y="27432"/>
                </a:cubicBezTo>
                <a:cubicBezTo>
                  <a:pt x="6262285" y="8972"/>
                  <a:pt x="6379660" y="21432"/>
                  <a:pt x="6151626" y="27432"/>
                </a:cubicBezTo>
                <a:cubicBezTo>
                  <a:pt x="5923592" y="33432"/>
                  <a:pt x="5816137" y="49453"/>
                  <a:pt x="5494401" y="27432"/>
                </a:cubicBezTo>
                <a:cubicBezTo>
                  <a:pt x="5172665" y="5411"/>
                  <a:pt x="5022009" y="14146"/>
                  <a:pt x="4679442" y="27432"/>
                </a:cubicBezTo>
                <a:cubicBezTo>
                  <a:pt x="4336875" y="40718"/>
                  <a:pt x="4169241" y="-4552"/>
                  <a:pt x="4022217" y="27432"/>
                </a:cubicBezTo>
                <a:cubicBezTo>
                  <a:pt x="3875193" y="59416"/>
                  <a:pt x="3723776" y="46198"/>
                  <a:pt x="3601593" y="27432"/>
                </a:cubicBezTo>
                <a:cubicBezTo>
                  <a:pt x="3479410" y="8666"/>
                  <a:pt x="3283834" y="20447"/>
                  <a:pt x="3102102" y="27432"/>
                </a:cubicBezTo>
                <a:cubicBezTo>
                  <a:pt x="2920370" y="34417"/>
                  <a:pt x="2467386" y="35404"/>
                  <a:pt x="2287143" y="27432"/>
                </a:cubicBezTo>
                <a:cubicBezTo>
                  <a:pt x="2106900" y="19460"/>
                  <a:pt x="1798848" y="59556"/>
                  <a:pt x="1629918" y="27432"/>
                </a:cubicBezTo>
                <a:cubicBezTo>
                  <a:pt x="1460989" y="-4692"/>
                  <a:pt x="1324115" y="34913"/>
                  <a:pt x="1130427" y="27432"/>
                </a:cubicBezTo>
                <a:cubicBezTo>
                  <a:pt x="936739" y="19951"/>
                  <a:pt x="302034" y="30143"/>
                  <a:pt x="0" y="27432"/>
                </a:cubicBezTo>
                <a:cubicBezTo>
                  <a:pt x="-383" y="21019"/>
                  <a:pt x="-503" y="1243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95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778" y="1728216"/>
            <a:ext cx="5836158" cy="3392424"/>
          </a:xfrm>
        </p:spPr>
        <p:txBody>
          <a:bodyPr>
            <a:normAutofit/>
          </a:bodyPr>
          <a:lstStyle>
            <a:lvl1pPr algn="ctr">
              <a:defRPr sz="58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2980655" y="5126892"/>
            <a:ext cx="3182692" cy="27432"/>
          </a:xfrm>
          <a:custGeom>
            <a:avLst/>
            <a:gdLst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241250 w 3182692"/>
              <a:gd name="connsiteY2" fmla="*/ 0 h 27432"/>
              <a:gd name="connsiteX3" fmla="*/ 1909615 w 3182692"/>
              <a:gd name="connsiteY3" fmla="*/ 0 h 27432"/>
              <a:gd name="connsiteX4" fmla="*/ 2577981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482500 w 3182692"/>
              <a:gd name="connsiteY7" fmla="*/ 27432 h 27432"/>
              <a:gd name="connsiteX8" fmla="*/ 1782308 w 3182692"/>
              <a:gd name="connsiteY8" fmla="*/ 27432 h 27432"/>
              <a:gd name="connsiteX9" fmla="*/ 1145769 w 3182692"/>
              <a:gd name="connsiteY9" fmla="*/ 27432 h 27432"/>
              <a:gd name="connsiteX10" fmla="*/ 0 w 3182692"/>
              <a:gd name="connsiteY10" fmla="*/ 27432 h 27432"/>
              <a:gd name="connsiteX11" fmla="*/ 0 w 3182692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27432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526" y="7395"/>
                  <a:pt x="3182737" y="21864"/>
                  <a:pt x="3182692" y="27432"/>
                </a:cubicBezTo>
                <a:cubicBezTo>
                  <a:pt x="2998421" y="30886"/>
                  <a:pt x="2675038" y="28158"/>
                  <a:pt x="2482500" y="27432"/>
                </a:cubicBezTo>
                <a:cubicBezTo>
                  <a:pt x="2289962" y="26706"/>
                  <a:pt x="1930644" y="15978"/>
                  <a:pt x="1782308" y="27432"/>
                </a:cubicBezTo>
                <a:cubicBezTo>
                  <a:pt x="1633972" y="38886"/>
                  <a:pt x="1287388" y="7152"/>
                  <a:pt x="1145769" y="27432"/>
                </a:cubicBezTo>
                <a:cubicBezTo>
                  <a:pt x="1004150" y="47712"/>
                  <a:pt x="256377" y="-28294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182692" h="27432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2885" y="12649"/>
                  <a:pt x="3181704" y="17989"/>
                  <a:pt x="3182692" y="27432"/>
                </a:cubicBezTo>
                <a:cubicBezTo>
                  <a:pt x="3039109" y="-3557"/>
                  <a:pt x="2823860" y="22992"/>
                  <a:pt x="2546154" y="27432"/>
                </a:cubicBezTo>
                <a:cubicBezTo>
                  <a:pt x="2268448" y="31872"/>
                  <a:pt x="2098674" y="14435"/>
                  <a:pt x="1845961" y="27432"/>
                </a:cubicBezTo>
                <a:cubicBezTo>
                  <a:pt x="1593248" y="40429"/>
                  <a:pt x="1456743" y="36704"/>
                  <a:pt x="1304904" y="27432"/>
                </a:cubicBezTo>
                <a:cubicBezTo>
                  <a:pt x="1153065" y="18160"/>
                  <a:pt x="947204" y="20270"/>
                  <a:pt x="668365" y="27432"/>
                </a:cubicBezTo>
                <a:cubicBezTo>
                  <a:pt x="389526" y="34594"/>
                  <a:pt x="288244" y="4516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10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3429000"/>
          </a:xfrm>
        </p:spPr>
        <p:txBody>
          <a:bodyPr anchor="b">
            <a:normAutofit/>
          </a:bodyPr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7640" y="548640"/>
            <a:ext cx="4539996" cy="5431536"/>
          </a:xfrm>
        </p:spPr>
        <p:txBody>
          <a:bodyPr anchor="ctr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3977640"/>
            <a:ext cx="2949178" cy="200253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1538049" y="3257572"/>
            <a:ext cx="4480560" cy="20574"/>
          </a:xfrm>
          <a:custGeom>
            <a:avLst/>
            <a:gdLst>
              <a:gd name="connsiteX0" fmla="*/ 0 w 4480560"/>
              <a:gd name="connsiteY0" fmla="*/ 0 h 20574"/>
              <a:gd name="connsiteX1" fmla="*/ 595274 w 4480560"/>
              <a:gd name="connsiteY1" fmla="*/ 0 h 20574"/>
              <a:gd name="connsiteX2" fmla="*/ 1100938 w 4480560"/>
              <a:gd name="connsiteY2" fmla="*/ 0 h 20574"/>
              <a:gd name="connsiteX3" fmla="*/ 1651406 w 4480560"/>
              <a:gd name="connsiteY3" fmla="*/ 0 h 20574"/>
              <a:gd name="connsiteX4" fmla="*/ 2336292 w 4480560"/>
              <a:gd name="connsiteY4" fmla="*/ 0 h 20574"/>
              <a:gd name="connsiteX5" fmla="*/ 2931566 w 4480560"/>
              <a:gd name="connsiteY5" fmla="*/ 0 h 20574"/>
              <a:gd name="connsiteX6" fmla="*/ 3482035 w 4480560"/>
              <a:gd name="connsiteY6" fmla="*/ 0 h 20574"/>
              <a:gd name="connsiteX7" fmla="*/ 4480560 w 4480560"/>
              <a:gd name="connsiteY7" fmla="*/ 0 h 20574"/>
              <a:gd name="connsiteX8" fmla="*/ 4480560 w 4480560"/>
              <a:gd name="connsiteY8" fmla="*/ 20574 h 20574"/>
              <a:gd name="connsiteX9" fmla="*/ 3840480 w 4480560"/>
              <a:gd name="connsiteY9" fmla="*/ 20574 h 20574"/>
              <a:gd name="connsiteX10" fmla="*/ 3290011 w 4480560"/>
              <a:gd name="connsiteY10" fmla="*/ 20574 h 20574"/>
              <a:gd name="connsiteX11" fmla="*/ 2560320 w 4480560"/>
              <a:gd name="connsiteY11" fmla="*/ 20574 h 20574"/>
              <a:gd name="connsiteX12" fmla="*/ 1965046 w 4480560"/>
              <a:gd name="connsiteY12" fmla="*/ 20574 h 20574"/>
              <a:gd name="connsiteX13" fmla="*/ 1459382 w 4480560"/>
              <a:gd name="connsiteY13" fmla="*/ 20574 h 20574"/>
              <a:gd name="connsiteX14" fmla="*/ 774497 w 4480560"/>
              <a:gd name="connsiteY14" fmla="*/ 20574 h 20574"/>
              <a:gd name="connsiteX15" fmla="*/ 0 w 4480560"/>
              <a:gd name="connsiteY15" fmla="*/ 20574 h 20574"/>
              <a:gd name="connsiteX16" fmla="*/ 0 w 4480560"/>
              <a:gd name="connsiteY16" fmla="*/ 0 h 2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0574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616" y="4822"/>
                  <a:pt x="4479740" y="14232"/>
                  <a:pt x="4480560" y="20574"/>
                </a:cubicBezTo>
                <a:cubicBezTo>
                  <a:pt x="4314132" y="17210"/>
                  <a:pt x="4028383" y="38918"/>
                  <a:pt x="3840480" y="20574"/>
                </a:cubicBezTo>
                <a:cubicBezTo>
                  <a:pt x="3652577" y="2230"/>
                  <a:pt x="3547615" y="5134"/>
                  <a:pt x="3290011" y="20574"/>
                </a:cubicBezTo>
                <a:cubicBezTo>
                  <a:pt x="3032407" y="36014"/>
                  <a:pt x="2830268" y="11005"/>
                  <a:pt x="2560320" y="20574"/>
                </a:cubicBezTo>
                <a:cubicBezTo>
                  <a:pt x="2290372" y="30143"/>
                  <a:pt x="2147422" y="9014"/>
                  <a:pt x="1965046" y="20574"/>
                </a:cubicBezTo>
                <a:cubicBezTo>
                  <a:pt x="1782670" y="32134"/>
                  <a:pt x="1689791" y="42966"/>
                  <a:pt x="1459382" y="20574"/>
                </a:cubicBezTo>
                <a:cubicBezTo>
                  <a:pt x="1228973" y="-1818"/>
                  <a:pt x="915486" y="38787"/>
                  <a:pt x="774497" y="20574"/>
                </a:cubicBezTo>
                <a:cubicBezTo>
                  <a:pt x="633508" y="2361"/>
                  <a:pt x="361442" y="-8821"/>
                  <a:pt x="0" y="20574"/>
                </a:cubicBezTo>
                <a:cubicBezTo>
                  <a:pt x="666" y="15709"/>
                  <a:pt x="595" y="5181"/>
                  <a:pt x="0" y="0"/>
                </a:cubicBezTo>
                <a:close/>
              </a:path>
              <a:path w="4480560" h="20574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388" y="4289"/>
                  <a:pt x="4480809" y="12348"/>
                  <a:pt x="4480560" y="20574"/>
                </a:cubicBezTo>
                <a:cubicBezTo>
                  <a:pt x="4279652" y="-4564"/>
                  <a:pt x="4200762" y="43852"/>
                  <a:pt x="3930091" y="20574"/>
                </a:cubicBezTo>
                <a:cubicBezTo>
                  <a:pt x="3659420" y="-2704"/>
                  <a:pt x="3456052" y="24580"/>
                  <a:pt x="3290011" y="20574"/>
                </a:cubicBezTo>
                <a:cubicBezTo>
                  <a:pt x="3123970" y="16568"/>
                  <a:pt x="2882392" y="35104"/>
                  <a:pt x="2649931" y="20574"/>
                </a:cubicBezTo>
                <a:cubicBezTo>
                  <a:pt x="2417470" y="6044"/>
                  <a:pt x="2238426" y="9623"/>
                  <a:pt x="2054657" y="20574"/>
                </a:cubicBezTo>
                <a:cubicBezTo>
                  <a:pt x="1870888" y="31525"/>
                  <a:pt x="1566368" y="47326"/>
                  <a:pt x="1324966" y="20574"/>
                </a:cubicBezTo>
                <a:cubicBezTo>
                  <a:pt x="1083564" y="-6178"/>
                  <a:pt x="787410" y="13232"/>
                  <a:pt x="595274" y="20574"/>
                </a:cubicBezTo>
                <a:cubicBezTo>
                  <a:pt x="403138" y="27916"/>
                  <a:pt x="169622" y="12785"/>
                  <a:pt x="0" y="20574"/>
                </a:cubicBezTo>
                <a:cubicBezTo>
                  <a:pt x="553" y="10436"/>
                  <a:pt x="-908" y="876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9632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8940" cy="3429000"/>
          </a:xfrm>
        </p:spPr>
        <p:txBody>
          <a:bodyPr anchor="b">
            <a:normAutofit/>
          </a:bodyPr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977640" y="548640"/>
            <a:ext cx="4539996" cy="5431536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3977640"/>
            <a:ext cx="2948940" cy="200253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1538478" y="3257572"/>
            <a:ext cx="4480560" cy="20574"/>
          </a:xfrm>
          <a:custGeom>
            <a:avLst/>
            <a:gdLst>
              <a:gd name="connsiteX0" fmla="*/ 0 w 4480560"/>
              <a:gd name="connsiteY0" fmla="*/ 0 h 20574"/>
              <a:gd name="connsiteX1" fmla="*/ 595274 w 4480560"/>
              <a:gd name="connsiteY1" fmla="*/ 0 h 20574"/>
              <a:gd name="connsiteX2" fmla="*/ 1100938 w 4480560"/>
              <a:gd name="connsiteY2" fmla="*/ 0 h 20574"/>
              <a:gd name="connsiteX3" fmla="*/ 1651406 w 4480560"/>
              <a:gd name="connsiteY3" fmla="*/ 0 h 20574"/>
              <a:gd name="connsiteX4" fmla="*/ 2336292 w 4480560"/>
              <a:gd name="connsiteY4" fmla="*/ 0 h 20574"/>
              <a:gd name="connsiteX5" fmla="*/ 2931566 w 4480560"/>
              <a:gd name="connsiteY5" fmla="*/ 0 h 20574"/>
              <a:gd name="connsiteX6" fmla="*/ 3482035 w 4480560"/>
              <a:gd name="connsiteY6" fmla="*/ 0 h 20574"/>
              <a:gd name="connsiteX7" fmla="*/ 4480560 w 4480560"/>
              <a:gd name="connsiteY7" fmla="*/ 0 h 20574"/>
              <a:gd name="connsiteX8" fmla="*/ 4480560 w 4480560"/>
              <a:gd name="connsiteY8" fmla="*/ 20574 h 20574"/>
              <a:gd name="connsiteX9" fmla="*/ 3840480 w 4480560"/>
              <a:gd name="connsiteY9" fmla="*/ 20574 h 20574"/>
              <a:gd name="connsiteX10" fmla="*/ 3290011 w 4480560"/>
              <a:gd name="connsiteY10" fmla="*/ 20574 h 20574"/>
              <a:gd name="connsiteX11" fmla="*/ 2560320 w 4480560"/>
              <a:gd name="connsiteY11" fmla="*/ 20574 h 20574"/>
              <a:gd name="connsiteX12" fmla="*/ 1965046 w 4480560"/>
              <a:gd name="connsiteY12" fmla="*/ 20574 h 20574"/>
              <a:gd name="connsiteX13" fmla="*/ 1459382 w 4480560"/>
              <a:gd name="connsiteY13" fmla="*/ 20574 h 20574"/>
              <a:gd name="connsiteX14" fmla="*/ 774497 w 4480560"/>
              <a:gd name="connsiteY14" fmla="*/ 20574 h 20574"/>
              <a:gd name="connsiteX15" fmla="*/ 0 w 4480560"/>
              <a:gd name="connsiteY15" fmla="*/ 20574 h 20574"/>
              <a:gd name="connsiteX16" fmla="*/ 0 w 4480560"/>
              <a:gd name="connsiteY16" fmla="*/ 0 h 2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0574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616" y="4822"/>
                  <a:pt x="4479740" y="14232"/>
                  <a:pt x="4480560" y="20574"/>
                </a:cubicBezTo>
                <a:cubicBezTo>
                  <a:pt x="4314132" y="17210"/>
                  <a:pt x="4028383" y="38918"/>
                  <a:pt x="3840480" y="20574"/>
                </a:cubicBezTo>
                <a:cubicBezTo>
                  <a:pt x="3652577" y="2230"/>
                  <a:pt x="3547615" y="5134"/>
                  <a:pt x="3290011" y="20574"/>
                </a:cubicBezTo>
                <a:cubicBezTo>
                  <a:pt x="3032407" y="36014"/>
                  <a:pt x="2830268" y="11005"/>
                  <a:pt x="2560320" y="20574"/>
                </a:cubicBezTo>
                <a:cubicBezTo>
                  <a:pt x="2290372" y="30143"/>
                  <a:pt x="2147422" y="9014"/>
                  <a:pt x="1965046" y="20574"/>
                </a:cubicBezTo>
                <a:cubicBezTo>
                  <a:pt x="1782670" y="32134"/>
                  <a:pt x="1689791" y="42966"/>
                  <a:pt x="1459382" y="20574"/>
                </a:cubicBezTo>
                <a:cubicBezTo>
                  <a:pt x="1228973" y="-1818"/>
                  <a:pt x="915486" y="38787"/>
                  <a:pt x="774497" y="20574"/>
                </a:cubicBezTo>
                <a:cubicBezTo>
                  <a:pt x="633508" y="2361"/>
                  <a:pt x="361442" y="-8821"/>
                  <a:pt x="0" y="20574"/>
                </a:cubicBezTo>
                <a:cubicBezTo>
                  <a:pt x="666" y="15709"/>
                  <a:pt x="595" y="5181"/>
                  <a:pt x="0" y="0"/>
                </a:cubicBezTo>
                <a:close/>
              </a:path>
              <a:path w="4480560" h="20574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388" y="4289"/>
                  <a:pt x="4480809" y="12348"/>
                  <a:pt x="4480560" y="20574"/>
                </a:cubicBezTo>
                <a:cubicBezTo>
                  <a:pt x="4279652" y="-4564"/>
                  <a:pt x="4200762" y="43852"/>
                  <a:pt x="3930091" y="20574"/>
                </a:cubicBezTo>
                <a:cubicBezTo>
                  <a:pt x="3659420" y="-2704"/>
                  <a:pt x="3456052" y="24580"/>
                  <a:pt x="3290011" y="20574"/>
                </a:cubicBezTo>
                <a:cubicBezTo>
                  <a:pt x="3123970" y="16568"/>
                  <a:pt x="2882392" y="35104"/>
                  <a:pt x="2649931" y="20574"/>
                </a:cubicBezTo>
                <a:cubicBezTo>
                  <a:pt x="2417470" y="6044"/>
                  <a:pt x="2238426" y="9623"/>
                  <a:pt x="2054657" y="20574"/>
                </a:cubicBezTo>
                <a:cubicBezTo>
                  <a:pt x="1870888" y="31525"/>
                  <a:pt x="1566368" y="47326"/>
                  <a:pt x="1324966" y="20574"/>
                </a:cubicBezTo>
                <a:cubicBezTo>
                  <a:pt x="1083564" y="-6178"/>
                  <a:pt x="787410" y="13232"/>
                  <a:pt x="595274" y="20574"/>
                </a:cubicBezTo>
                <a:cubicBezTo>
                  <a:pt x="403138" y="27916"/>
                  <a:pt x="169622" y="12785"/>
                  <a:pt x="0" y="20574"/>
                </a:cubicBezTo>
                <a:cubicBezTo>
                  <a:pt x="553" y="10436"/>
                  <a:pt x="-908" y="876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17492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48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40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 Bold"/>
              <a:ea typeface="+mn-ea"/>
              <a:cs typeface="+mn-cs"/>
            </a:endParaRPr>
          </a:p>
        </p:txBody>
      </p:sp>
      <p:pic>
        <p:nvPicPr>
          <p:cNvPr id="20" name="Picture 2" descr="A light trail using fire">
            <a:extLst>
              <a:ext uri="{FF2B5EF4-FFF2-40B4-BE49-F238E27FC236}">
                <a16:creationId xmlns:a16="http://schemas.microsoft.com/office/drawing/2014/main" id="{F0D7ABB7-1EA2-FB99-9FD9-0D4A55E946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5394" r="-1" b="10314"/>
          <a:stretch/>
        </p:blipFill>
        <p:spPr>
          <a:xfrm>
            <a:off x="15" y="857257"/>
            <a:ext cx="9141698" cy="51434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168805-00DD-00D5-F296-6C9EC3429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99022"/>
            <a:ext cx="6858000" cy="2297430"/>
          </a:xfrm>
        </p:spPr>
        <p:txBody>
          <a:bodyPr>
            <a:normAutofit/>
          </a:bodyPr>
          <a:lstStyle/>
          <a:p>
            <a:pPr algn="ctr"/>
            <a:r>
              <a:rPr lang="en-US" sz="8100" dirty="0"/>
              <a:t>Lighting the Fire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80655" y="4133717"/>
            <a:ext cx="3182692" cy="20574"/>
          </a:xfrm>
          <a:custGeom>
            <a:avLst/>
            <a:gdLst>
              <a:gd name="connsiteX0" fmla="*/ 0 w 3182692"/>
              <a:gd name="connsiteY0" fmla="*/ 0 h 20574"/>
              <a:gd name="connsiteX1" fmla="*/ 604711 w 3182692"/>
              <a:gd name="connsiteY1" fmla="*/ 0 h 20574"/>
              <a:gd name="connsiteX2" fmla="*/ 1241250 w 3182692"/>
              <a:gd name="connsiteY2" fmla="*/ 0 h 20574"/>
              <a:gd name="connsiteX3" fmla="*/ 1909615 w 3182692"/>
              <a:gd name="connsiteY3" fmla="*/ 0 h 20574"/>
              <a:gd name="connsiteX4" fmla="*/ 2577981 w 3182692"/>
              <a:gd name="connsiteY4" fmla="*/ 0 h 20574"/>
              <a:gd name="connsiteX5" fmla="*/ 3182692 w 3182692"/>
              <a:gd name="connsiteY5" fmla="*/ 0 h 20574"/>
              <a:gd name="connsiteX6" fmla="*/ 3182692 w 3182692"/>
              <a:gd name="connsiteY6" fmla="*/ 20574 h 20574"/>
              <a:gd name="connsiteX7" fmla="*/ 2482500 w 3182692"/>
              <a:gd name="connsiteY7" fmla="*/ 20574 h 20574"/>
              <a:gd name="connsiteX8" fmla="*/ 1782308 w 3182692"/>
              <a:gd name="connsiteY8" fmla="*/ 20574 h 20574"/>
              <a:gd name="connsiteX9" fmla="*/ 1145769 w 3182692"/>
              <a:gd name="connsiteY9" fmla="*/ 20574 h 20574"/>
              <a:gd name="connsiteX10" fmla="*/ 0 w 3182692"/>
              <a:gd name="connsiteY10" fmla="*/ 20574 h 20574"/>
              <a:gd name="connsiteX11" fmla="*/ 0 w 3182692"/>
              <a:gd name="connsiteY11" fmla="*/ 0 h 2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20574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869" y="8892"/>
                  <a:pt x="3183080" y="12703"/>
                  <a:pt x="3182692" y="20574"/>
                </a:cubicBezTo>
                <a:cubicBezTo>
                  <a:pt x="2998421" y="24028"/>
                  <a:pt x="2675038" y="21300"/>
                  <a:pt x="2482500" y="20574"/>
                </a:cubicBezTo>
                <a:cubicBezTo>
                  <a:pt x="2289962" y="19848"/>
                  <a:pt x="1930644" y="9120"/>
                  <a:pt x="1782308" y="20574"/>
                </a:cubicBezTo>
                <a:cubicBezTo>
                  <a:pt x="1633972" y="32028"/>
                  <a:pt x="1287388" y="294"/>
                  <a:pt x="1145769" y="20574"/>
                </a:cubicBezTo>
                <a:cubicBezTo>
                  <a:pt x="1004150" y="40854"/>
                  <a:pt x="256377" y="-35152"/>
                  <a:pt x="0" y="20574"/>
                </a:cubicBezTo>
                <a:cubicBezTo>
                  <a:pt x="-161" y="11630"/>
                  <a:pt x="139" y="4527"/>
                  <a:pt x="0" y="0"/>
                </a:cubicBezTo>
                <a:close/>
              </a:path>
              <a:path w="3182692" h="20574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3228" y="8886"/>
                  <a:pt x="3182047" y="10327"/>
                  <a:pt x="3182692" y="20574"/>
                </a:cubicBezTo>
                <a:cubicBezTo>
                  <a:pt x="3039109" y="-10415"/>
                  <a:pt x="2823860" y="16134"/>
                  <a:pt x="2546154" y="20574"/>
                </a:cubicBezTo>
                <a:cubicBezTo>
                  <a:pt x="2268448" y="25014"/>
                  <a:pt x="2098674" y="7577"/>
                  <a:pt x="1845961" y="20574"/>
                </a:cubicBezTo>
                <a:cubicBezTo>
                  <a:pt x="1593248" y="33571"/>
                  <a:pt x="1456743" y="29846"/>
                  <a:pt x="1304904" y="20574"/>
                </a:cubicBezTo>
                <a:cubicBezTo>
                  <a:pt x="1153065" y="11302"/>
                  <a:pt x="947204" y="13412"/>
                  <a:pt x="668365" y="20574"/>
                </a:cubicBezTo>
                <a:cubicBezTo>
                  <a:pt x="389526" y="27736"/>
                  <a:pt x="288244" y="-2342"/>
                  <a:pt x="0" y="20574"/>
                </a:cubicBezTo>
                <a:cubicBezTo>
                  <a:pt x="271" y="13936"/>
                  <a:pt x="-429" y="8006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 Bold"/>
              <a:ea typeface="+mn-ea"/>
              <a:cs typeface="+mn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E5B8028-D8BF-BD45-03EC-C1E9536270A1}"/>
              </a:ext>
            </a:extLst>
          </p:cNvPr>
          <p:cNvSpPr txBox="1">
            <a:spLocks/>
          </p:cNvSpPr>
          <p:nvPr/>
        </p:nvSpPr>
        <p:spPr>
          <a:xfrm>
            <a:off x="1141857" y="4058922"/>
            <a:ext cx="6858000" cy="1100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7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Serif Hand Black"/>
                <a:ea typeface="+mj-ea"/>
                <a:cs typeface="+mj-cs"/>
              </a:rPr>
              <a:t>Spreading Our Fire</a:t>
            </a:r>
          </a:p>
        </p:txBody>
      </p:sp>
    </p:spTree>
    <p:extLst>
      <p:ext uri="{BB962C8B-B14F-4D97-AF65-F5344CB8AC3E}">
        <p14:creationId xmlns:p14="http://schemas.microsoft.com/office/powerpoint/2010/main" val="7539208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 light trail using fire">
            <a:extLst>
              <a:ext uri="{FF2B5EF4-FFF2-40B4-BE49-F238E27FC236}">
                <a16:creationId xmlns:a16="http://schemas.microsoft.com/office/drawing/2014/main" id="{F44A0919-C0B9-E40B-FF5C-EEF2D766C6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grayscl/>
          </a:blip>
          <a:srcRect t="5394" r="-1" b="10314"/>
          <a:stretch/>
        </p:blipFill>
        <p:spPr>
          <a:xfrm>
            <a:off x="15" y="857257"/>
            <a:ext cx="9141698" cy="51434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D923A1-7DBD-2C9F-C781-DBE4F10FB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72586"/>
            <a:ext cx="7886700" cy="101403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5"/>
                </a:solidFill>
              </a:rPr>
              <a:t>Our Fire Must Be the Right Fire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EBDE6-A377-92F9-C055-BC97BF5F9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Physically, there are 6 types of fire. Four of these six are harmful and dangerous.</a:t>
            </a:r>
          </a:p>
          <a:p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Spiritually, there are many wrong fires too!</a:t>
            </a:r>
          </a:p>
          <a:p>
            <a:pPr lvl="1"/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Ones that bring attention to ourselves (Matthew 5:14-16).</a:t>
            </a:r>
          </a:p>
          <a:p>
            <a:pPr lvl="1"/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Fires that do not go through Christ when bringing others to God (John 14:6).</a:t>
            </a:r>
          </a:p>
          <a:p>
            <a:pPr lvl="1"/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Fires that do not lead to God (1 John 1:5-7).</a:t>
            </a:r>
          </a:p>
        </p:txBody>
      </p:sp>
    </p:spTree>
    <p:extLst>
      <p:ext uri="{BB962C8B-B14F-4D97-AF65-F5344CB8AC3E}">
        <p14:creationId xmlns:p14="http://schemas.microsoft.com/office/powerpoint/2010/main" val="360508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 light trail using fire">
            <a:extLst>
              <a:ext uri="{FF2B5EF4-FFF2-40B4-BE49-F238E27FC236}">
                <a16:creationId xmlns:a16="http://schemas.microsoft.com/office/drawing/2014/main" id="{F44A0919-C0B9-E40B-FF5C-EEF2D766C6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grayscl/>
          </a:blip>
          <a:srcRect t="5394" r="-1" b="10314"/>
          <a:stretch/>
        </p:blipFill>
        <p:spPr>
          <a:xfrm>
            <a:off x="15" y="857257"/>
            <a:ext cx="9141698" cy="51434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D923A1-7DBD-2C9F-C781-DBE4F10FB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72586"/>
            <a:ext cx="7886700" cy="101403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5"/>
                </a:solidFill>
              </a:rPr>
              <a:t>Find the Right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EBDE6-A377-92F9-C055-BC97BF5F9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We must be in the world for our lights to shine.</a:t>
            </a:r>
          </a:p>
          <a:p>
            <a:pPr lvl="1"/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Matthew 5:14-16</a:t>
            </a:r>
          </a:p>
          <a:p>
            <a:pPr lvl="1"/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John 17:13-19</a:t>
            </a:r>
          </a:p>
          <a:p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We must know when to speak up and when to let our actions do the talking.</a:t>
            </a:r>
          </a:p>
          <a:p>
            <a:pPr lvl="1"/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Acts 9:36-40</a:t>
            </a:r>
          </a:p>
          <a:p>
            <a:pPr lvl="1"/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There are times when we need to speak up (Acts 4:19-20; 5:27-29).</a:t>
            </a:r>
          </a:p>
        </p:txBody>
      </p:sp>
    </p:spTree>
    <p:extLst>
      <p:ext uri="{BB962C8B-B14F-4D97-AF65-F5344CB8AC3E}">
        <p14:creationId xmlns:p14="http://schemas.microsoft.com/office/powerpoint/2010/main" val="246861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 light trail using fire">
            <a:extLst>
              <a:ext uri="{FF2B5EF4-FFF2-40B4-BE49-F238E27FC236}">
                <a16:creationId xmlns:a16="http://schemas.microsoft.com/office/drawing/2014/main" id="{F44A0919-C0B9-E40B-FF5C-EEF2D766C6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grayscl/>
          </a:blip>
          <a:srcRect t="5394" r="-1" b="10314"/>
          <a:stretch/>
        </p:blipFill>
        <p:spPr>
          <a:xfrm>
            <a:off x="15" y="857257"/>
            <a:ext cx="9141698" cy="51434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D923A1-7DBD-2C9F-C781-DBE4F10FB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72586"/>
            <a:ext cx="7886700" cy="101403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5"/>
                </a:solidFill>
              </a:rPr>
              <a:t>Attract Others To Your Fire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EBDE6-A377-92F9-C055-BC97BF5F9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Our fire needs to be burning so bright that people come from all over to watch!</a:t>
            </a:r>
          </a:p>
          <a:p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We should be different. People should notice a difference in us.</a:t>
            </a:r>
          </a:p>
          <a:p>
            <a:pPr lvl="1"/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We should be transformed (Romans 12:1-2).</a:t>
            </a:r>
          </a:p>
          <a:p>
            <a:pPr lvl="1"/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We should be shining bright (Matthew 5:16).</a:t>
            </a:r>
          </a:p>
          <a:p>
            <a:pPr lvl="1"/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We should be set apart (1 Corinthians 6:11).</a:t>
            </a:r>
          </a:p>
        </p:txBody>
      </p:sp>
    </p:spTree>
    <p:extLst>
      <p:ext uri="{BB962C8B-B14F-4D97-AF65-F5344CB8AC3E}">
        <p14:creationId xmlns:p14="http://schemas.microsoft.com/office/powerpoint/2010/main" val="223905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5370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light trail using fire">
            <a:extLst>
              <a:ext uri="{FF2B5EF4-FFF2-40B4-BE49-F238E27FC236}">
                <a16:creationId xmlns:a16="http://schemas.microsoft.com/office/drawing/2014/main" id="{945C0FC7-E587-DF39-57F0-343332BCA6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grayscl/>
          </a:blip>
          <a:srcRect t="5394" r="-1" b="10314"/>
          <a:stretch/>
        </p:blipFill>
        <p:spPr>
          <a:xfrm>
            <a:off x="15" y="857257"/>
            <a:ext cx="9141698" cy="514349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2925" y="2470000"/>
            <a:ext cx="542925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I stand to praise you(All)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but I fall on my knees(All)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My spirit is willing(All)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but my flesh is so weak(All)</a:t>
            </a:r>
          </a:p>
        </p:txBody>
      </p:sp>
      <p:sp>
        <p:nvSpPr>
          <p:cNvPr id="5" name="Rectangle 4"/>
          <p:cNvSpPr/>
          <p:nvPr/>
        </p:nvSpPr>
        <p:spPr>
          <a:xfrm>
            <a:off x="542925" y="1061922"/>
            <a:ext cx="3429000" cy="143116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Light the Fire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Demi" panose="020B0603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 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Verse 1</a:t>
            </a:r>
            <a:endParaRPr kumimoji="0" lang="en-US" sz="2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Demi" panose="020B0603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4855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ight trail using fire">
            <a:extLst>
              <a:ext uri="{FF2B5EF4-FFF2-40B4-BE49-F238E27FC236}">
                <a16:creationId xmlns:a16="http://schemas.microsoft.com/office/drawing/2014/main" id="{8D97AFF1-0DB8-A42F-C3E2-86B46FB148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grayscl/>
          </a:blip>
          <a:srcRect t="5394" r="-1" b="10314"/>
          <a:stretch/>
        </p:blipFill>
        <p:spPr>
          <a:xfrm>
            <a:off x="15" y="857257"/>
            <a:ext cx="9141698" cy="514349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46248" y="857250"/>
            <a:ext cx="7476017" cy="4674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Chorus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25" b="1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Demi" panose="020B0603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	(Men)				(Women)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So light the fire		Light the fire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In my soul			In my weary soul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Fan the flame		Fan the flame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Make me whole		Make my spirit whole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Lord you know		Lord you know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Just where I've been	Where I've been  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5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Demi" panose="020B0603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So, light the fire in my heart again</a:t>
            </a:r>
          </a:p>
        </p:txBody>
      </p:sp>
    </p:spTree>
    <p:extLst>
      <p:ext uri="{BB962C8B-B14F-4D97-AF65-F5344CB8AC3E}">
        <p14:creationId xmlns:p14="http://schemas.microsoft.com/office/powerpoint/2010/main" val="3269314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light trail using fire">
            <a:extLst>
              <a:ext uri="{FF2B5EF4-FFF2-40B4-BE49-F238E27FC236}">
                <a16:creationId xmlns:a16="http://schemas.microsoft.com/office/drawing/2014/main" id="{9F028463-BCA5-7346-E77A-FB8711538D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grayscl/>
          </a:blip>
          <a:srcRect t="5394" r="-1" b="10314"/>
          <a:stretch/>
        </p:blipFill>
        <p:spPr>
          <a:xfrm>
            <a:off x="15" y="857257"/>
            <a:ext cx="9141698" cy="514349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33966" y="2231061"/>
            <a:ext cx="707729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I feel your arms around me (All) 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as the power of your healing begins (All)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You breathe new life right through me (All)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like a mighty rushing wind (All)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5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Demi" panose="020B0603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*Repeat Chorus 2 times*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Demi" panose="020B0603020102020204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3966" y="915316"/>
            <a:ext cx="3429000" cy="13388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Demi" panose="020B0603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 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Verse 2</a:t>
            </a:r>
            <a:endParaRPr kumimoji="0" lang="en-US" sz="2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Demi" panose="020B0603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530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ight trail using fire">
            <a:extLst>
              <a:ext uri="{FF2B5EF4-FFF2-40B4-BE49-F238E27FC236}">
                <a16:creationId xmlns:a16="http://schemas.microsoft.com/office/drawing/2014/main" id="{8D97AFF1-0DB8-A42F-C3E2-86B46FB148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grayscl/>
          </a:blip>
          <a:srcRect t="5394" r="-1" b="10314"/>
          <a:stretch/>
        </p:blipFill>
        <p:spPr>
          <a:xfrm>
            <a:off x="15" y="857257"/>
            <a:ext cx="9141698" cy="514349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46248" y="857250"/>
            <a:ext cx="7476017" cy="4674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Chorus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25" b="1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Demi" panose="020B0603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	(Men)				(Women)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So light the fire		Light the fire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In my soul			In my weary soul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Fan the flame		Fan the flame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Make me whole		Make my spirit whole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Lord you know		Lord you know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Just where I've been	Where I've been  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5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Demi" panose="020B0603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anose="020B0603020102020204" pitchFamily="34" charset="0"/>
                <a:ea typeface="+mn-ea"/>
                <a:cs typeface="+mn-cs"/>
              </a:rPr>
              <a:t>So, light the fire in my heart again</a:t>
            </a:r>
          </a:p>
        </p:txBody>
      </p:sp>
    </p:spTree>
    <p:extLst>
      <p:ext uri="{BB962C8B-B14F-4D97-AF65-F5344CB8AC3E}">
        <p14:creationId xmlns:p14="http://schemas.microsoft.com/office/powerpoint/2010/main" val="236583248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32231C"/>
      </a:dk2>
      <a:lt2>
        <a:srgbClr val="F2F0F3"/>
      </a:lt2>
      <a:accent1>
        <a:srgbClr val="64B32A"/>
      </a:accent1>
      <a:accent2>
        <a:srgbClr val="93AA1D"/>
      </a:accent2>
      <a:accent3>
        <a:srgbClr val="C09B2E"/>
      </a:accent3>
      <a:accent4>
        <a:srgbClr val="CA5922"/>
      </a:accent4>
      <a:accent5>
        <a:srgbClr val="DC3443"/>
      </a:accent5>
      <a:accent6>
        <a:srgbClr val="CA2277"/>
      </a:accent6>
      <a:hlink>
        <a:srgbClr val="BF4B41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25</TotalTime>
  <Words>425</Words>
  <Application>Microsoft Macintosh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Franklin Gothic Demi</vt:lpstr>
      <vt:lpstr>The Hand Bold</vt:lpstr>
      <vt:lpstr>The Serif Hand Black</vt:lpstr>
      <vt:lpstr>SketchyVTI</vt:lpstr>
      <vt:lpstr>Lighting the Fire</vt:lpstr>
      <vt:lpstr>Our Fire Must Be the Right Fire</vt:lpstr>
      <vt:lpstr>Find the Right Time</vt:lpstr>
      <vt:lpstr>Attract Others To Your Fire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Lighting the Fire</dc:title>
  <dc:creator>Paden, Nick</dc:creator>
  <cp:lastModifiedBy>Paden, Nick</cp:lastModifiedBy>
  <cp:revision>2</cp:revision>
  <dcterms:created xsi:type="dcterms:W3CDTF">2023-03-10T02:52:22Z</dcterms:created>
  <dcterms:modified xsi:type="dcterms:W3CDTF">2023-03-10T03:18:16Z</dcterms:modified>
</cp:coreProperties>
</file>