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419" r:id="rId2"/>
    <p:sldId id="430" r:id="rId3"/>
    <p:sldId id="431" r:id="rId4"/>
    <p:sldId id="420" r:id="rId5"/>
    <p:sldId id="432" r:id="rId6"/>
    <p:sldId id="433" r:id="rId7"/>
    <p:sldId id="434" r:id="rId8"/>
    <p:sldId id="435" r:id="rId9"/>
    <p:sldId id="436" r:id="rId10"/>
    <p:sldId id="437" r:id="rId11"/>
    <p:sldId id="439" r:id="rId12"/>
    <p:sldId id="438" r:id="rId13"/>
    <p:sldId id="440" r:id="rId14"/>
    <p:sldId id="441" r:id="rId15"/>
    <p:sldId id="449" r:id="rId16"/>
    <p:sldId id="442" r:id="rId17"/>
    <p:sldId id="443" r:id="rId18"/>
    <p:sldId id="444" r:id="rId19"/>
    <p:sldId id="446" r:id="rId20"/>
    <p:sldId id="447" r:id="rId21"/>
    <p:sldId id="445" r:id="rId22"/>
    <p:sldId id="44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EBE9"/>
    <a:srgbClr val="A16C38"/>
    <a:srgbClr val="111111"/>
    <a:srgbClr val="A77B52"/>
    <a:srgbClr val="9C8369"/>
    <a:srgbClr val="D6CA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CE4E8F-8023-4BE3-A64F-5207B3C095B0}" v="4566" dt="2023-03-21T21:28:09.5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86107" autoAdjust="0"/>
  </p:normalViewPr>
  <p:slideViewPr>
    <p:cSldViewPr snapToGrid="0" showGuides="1">
      <p:cViewPr varScale="1">
        <p:scale>
          <a:sx n="75" d="100"/>
          <a:sy n="75" d="100"/>
        </p:scale>
        <p:origin x="42" y="27"/>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tilts" userId="99c6032548666723" providerId="LiveId" clId="{99CE4E8F-8023-4BE3-A64F-5207B3C095B0}"/>
    <pc:docChg chg="undo custSel addSld delSld modSld sldOrd">
      <pc:chgData name="Kevin Stilts" userId="99c6032548666723" providerId="LiveId" clId="{99CE4E8F-8023-4BE3-A64F-5207B3C095B0}" dt="2023-03-21T21:28:09.588" v="5802" actId="20577"/>
      <pc:docMkLst>
        <pc:docMk/>
      </pc:docMkLst>
      <pc:sldChg chg="modSp">
        <pc:chgData name="Kevin Stilts" userId="99c6032548666723" providerId="LiveId" clId="{99CE4E8F-8023-4BE3-A64F-5207B3C095B0}" dt="2023-03-16T19:11:51.389" v="35" actId="20577"/>
        <pc:sldMkLst>
          <pc:docMk/>
          <pc:sldMk cId="3821666558" sldId="419"/>
        </pc:sldMkLst>
        <pc:spChg chg="mod">
          <ac:chgData name="Kevin Stilts" userId="99c6032548666723" providerId="LiveId" clId="{99CE4E8F-8023-4BE3-A64F-5207B3C095B0}" dt="2023-03-16T19:11:51.389" v="35" actId="20577"/>
          <ac:spMkLst>
            <pc:docMk/>
            <pc:sldMk cId="3821666558" sldId="419"/>
            <ac:spMk id="3" creationId="{C03AE689-8685-9450-4347-5A7701064275}"/>
          </ac:spMkLst>
        </pc:spChg>
      </pc:sldChg>
      <pc:sldChg chg="modSp add del mod modAnim">
        <pc:chgData name="Kevin Stilts" userId="99c6032548666723" providerId="LiveId" clId="{99CE4E8F-8023-4BE3-A64F-5207B3C095B0}" dt="2023-03-16T19:22:19.860" v="699" actId="20577"/>
        <pc:sldMkLst>
          <pc:docMk/>
          <pc:sldMk cId="422562451" sldId="420"/>
        </pc:sldMkLst>
        <pc:spChg chg="mod">
          <ac:chgData name="Kevin Stilts" userId="99c6032548666723" providerId="LiveId" clId="{99CE4E8F-8023-4BE3-A64F-5207B3C095B0}" dt="2023-03-16T19:12:40.840" v="78" actId="20577"/>
          <ac:spMkLst>
            <pc:docMk/>
            <pc:sldMk cId="422562451" sldId="420"/>
            <ac:spMk id="2" creationId="{491EBE7A-BDBC-432D-12A1-1C1C6C40651F}"/>
          </ac:spMkLst>
        </pc:spChg>
        <pc:spChg chg="mod">
          <ac:chgData name="Kevin Stilts" userId="99c6032548666723" providerId="LiveId" clId="{99CE4E8F-8023-4BE3-A64F-5207B3C095B0}" dt="2023-03-16T19:15:11.713" v="326" actId="5793"/>
          <ac:spMkLst>
            <pc:docMk/>
            <pc:sldMk cId="422562451" sldId="420"/>
            <ac:spMk id="3" creationId="{25A2B2ED-6F63-B98C-467C-36EE1DF62564}"/>
          </ac:spMkLst>
        </pc:spChg>
        <pc:spChg chg="mod">
          <ac:chgData name="Kevin Stilts" userId="99c6032548666723" providerId="LiveId" clId="{99CE4E8F-8023-4BE3-A64F-5207B3C095B0}" dt="2023-03-16T19:22:19.860" v="699" actId="20577"/>
          <ac:spMkLst>
            <pc:docMk/>
            <pc:sldMk cId="422562451" sldId="420"/>
            <ac:spMk id="4" creationId="{B8706D7A-6FB5-14E5-845B-0253B57ECB72}"/>
          </ac:spMkLst>
        </pc:spChg>
      </pc:sldChg>
      <pc:sldChg chg="del">
        <pc:chgData name="Kevin Stilts" userId="99c6032548666723" providerId="LiveId" clId="{99CE4E8F-8023-4BE3-A64F-5207B3C095B0}" dt="2023-03-16T19:09:31.984" v="0" actId="47"/>
        <pc:sldMkLst>
          <pc:docMk/>
          <pc:sldMk cId="3335261367" sldId="421"/>
        </pc:sldMkLst>
      </pc:sldChg>
      <pc:sldChg chg="del">
        <pc:chgData name="Kevin Stilts" userId="99c6032548666723" providerId="LiveId" clId="{99CE4E8F-8023-4BE3-A64F-5207B3C095B0}" dt="2023-03-16T19:09:31.984" v="0" actId="47"/>
        <pc:sldMkLst>
          <pc:docMk/>
          <pc:sldMk cId="2104086955" sldId="423"/>
        </pc:sldMkLst>
      </pc:sldChg>
      <pc:sldChg chg="del">
        <pc:chgData name="Kevin Stilts" userId="99c6032548666723" providerId="LiveId" clId="{99CE4E8F-8023-4BE3-A64F-5207B3C095B0}" dt="2023-03-16T19:09:31.984" v="0" actId="47"/>
        <pc:sldMkLst>
          <pc:docMk/>
          <pc:sldMk cId="4134336108" sldId="424"/>
        </pc:sldMkLst>
      </pc:sldChg>
      <pc:sldChg chg="del">
        <pc:chgData name="Kevin Stilts" userId="99c6032548666723" providerId="LiveId" clId="{99CE4E8F-8023-4BE3-A64F-5207B3C095B0}" dt="2023-03-16T19:09:31.984" v="0" actId="47"/>
        <pc:sldMkLst>
          <pc:docMk/>
          <pc:sldMk cId="1940861411" sldId="425"/>
        </pc:sldMkLst>
      </pc:sldChg>
      <pc:sldChg chg="del">
        <pc:chgData name="Kevin Stilts" userId="99c6032548666723" providerId="LiveId" clId="{99CE4E8F-8023-4BE3-A64F-5207B3C095B0}" dt="2023-03-16T19:10:11.370" v="14" actId="47"/>
        <pc:sldMkLst>
          <pc:docMk/>
          <pc:sldMk cId="4135568330" sldId="426"/>
        </pc:sldMkLst>
      </pc:sldChg>
      <pc:sldChg chg="del">
        <pc:chgData name="Kevin Stilts" userId="99c6032548666723" providerId="LiveId" clId="{99CE4E8F-8023-4BE3-A64F-5207B3C095B0}" dt="2023-03-16T19:10:08.660" v="13" actId="47"/>
        <pc:sldMkLst>
          <pc:docMk/>
          <pc:sldMk cId="1992926289" sldId="427"/>
        </pc:sldMkLst>
      </pc:sldChg>
      <pc:sldChg chg="del">
        <pc:chgData name="Kevin Stilts" userId="99c6032548666723" providerId="LiveId" clId="{99CE4E8F-8023-4BE3-A64F-5207B3C095B0}" dt="2023-03-16T19:10:03.460" v="12" actId="47"/>
        <pc:sldMkLst>
          <pc:docMk/>
          <pc:sldMk cId="932552654" sldId="428"/>
        </pc:sldMkLst>
      </pc:sldChg>
      <pc:sldChg chg="del">
        <pc:chgData name="Kevin Stilts" userId="99c6032548666723" providerId="LiveId" clId="{99CE4E8F-8023-4BE3-A64F-5207B3C095B0}" dt="2023-03-16T19:11:10.790" v="26" actId="47"/>
        <pc:sldMkLst>
          <pc:docMk/>
          <pc:sldMk cId="902694993" sldId="429"/>
        </pc:sldMkLst>
      </pc:sldChg>
      <pc:sldChg chg="modAnim modNotesTx">
        <pc:chgData name="Kevin Stilts" userId="99c6032548666723" providerId="LiveId" clId="{99CE4E8F-8023-4BE3-A64F-5207B3C095B0}" dt="2023-03-16T19:11:37.566" v="27"/>
        <pc:sldMkLst>
          <pc:docMk/>
          <pc:sldMk cId="3427209489" sldId="430"/>
        </pc:sldMkLst>
      </pc:sldChg>
      <pc:sldChg chg="del">
        <pc:chgData name="Kevin Stilts" userId="99c6032548666723" providerId="LiveId" clId="{99CE4E8F-8023-4BE3-A64F-5207B3C095B0}" dt="2023-03-16T19:09:31.984" v="0" actId="47"/>
        <pc:sldMkLst>
          <pc:docMk/>
          <pc:sldMk cId="1831878436" sldId="431"/>
        </pc:sldMkLst>
      </pc:sldChg>
      <pc:sldChg chg="modSp add ord modAnim">
        <pc:chgData name="Kevin Stilts" userId="99c6032548666723" providerId="LiveId" clId="{99CE4E8F-8023-4BE3-A64F-5207B3C095B0}" dt="2023-03-16T19:12:12.232" v="59"/>
        <pc:sldMkLst>
          <pc:docMk/>
          <pc:sldMk cId="2970568872" sldId="431"/>
        </pc:sldMkLst>
        <pc:spChg chg="mod">
          <ac:chgData name="Kevin Stilts" userId="99c6032548666723" providerId="LiveId" clId="{99CE4E8F-8023-4BE3-A64F-5207B3C095B0}" dt="2023-03-16T19:12:08.520" v="58" actId="20577"/>
          <ac:spMkLst>
            <pc:docMk/>
            <pc:sldMk cId="2970568872" sldId="431"/>
            <ac:spMk id="3" creationId="{C03AE689-8685-9450-4347-5A7701064275}"/>
          </ac:spMkLst>
        </pc:spChg>
      </pc:sldChg>
      <pc:sldChg chg="modSp add mod modAnim">
        <pc:chgData name="Kevin Stilts" userId="99c6032548666723" providerId="LiveId" clId="{99CE4E8F-8023-4BE3-A64F-5207B3C095B0}" dt="2023-03-16T20:41:43.053" v="5431"/>
        <pc:sldMkLst>
          <pc:docMk/>
          <pc:sldMk cId="635096407" sldId="432"/>
        </pc:sldMkLst>
        <pc:spChg chg="mod">
          <ac:chgData name="Kevin Stilts" userId="99c6032548666723" providerId="LiveId" clId="{99CE4E8F-8023-4BE3-A64F-5207B3C095B0}" dt="2023-03-16T19:17:01.867" v="570" actId="21"/>
          <ac:spMkLst>
            <pc:docMk/>
            <pc:sldMk cId="635096407" sldId="432"/>
            <ac:spMk id="3" creationId="{25A2B2ED-6F63-B98C-467C-36EE1DF62564}"/>
          </ac:spMkLst>
        </pc:spChg>
        <pc:spChg chg="mod">
          <ac:chgData name="Kevin Stilts" userId="99c6032548666723" providerId="LiveId" clId="{99CE4E8F-8023-4BE3-A64F-5207B3C095B0}" dt="2023-03-16T19:23:17.341" v="730" actId="20577"/>
          <ac:spMkLst>
            <pc:docMk/>
            <pc:sldMk cId="635096407" sldId="432"/>
            <ac:spMk id="4" creationId="{B8706D7A-6FB5-14E5-845B-0253B57ECB72}"/>
          </ac:spMkLst>
        </pc:spChg>
      </pc:sldChg>
      <pc:sldChg chg="del">
        <pc:chgData name="Kevin Stilts" userId="99c6032548666723" providerId="LiveId" clId="{99CE4E8F-8023-4BE3-A64F-5207B3C095B0}" dt="2023-03-16T19:09:31.984" v="0" actId="47"/>
        <pc:sldMkLst>
          <pc:docMk/>
          <pc:sldMk cId="3707800852" sldId="432"/>
        </pc:sldMkLst>
      </pc:sldChg>
      <pc:sldChg chg="delSp modSp add mod delAnim modAnim">
        <pc:chgData name="Kevin Stilts" userId="99c6032548666723" providerId="LiveId" clId="{99CE4E8F-8023-4BE3-A64F-5207B3C095B0}" dt="2023-03-16T20:42:03.716" v="5433"/>
        <pc:sldMkLst>
          <pc:docMk/>
          <pc:sldMk cId="882195611" sldId="433"/>
        </pc:sldMkLst>
        <pc:spChg chg="mod">
          <ac:chgData name="Kevin Stilts" userId="99c6032548666723" providerId="LiveId" clId="{99CE4E8F-8023-4BE3-A64F-5207B3C095B0}" dt="2023-03-16T19:17:48.004" v="602" actId="20577"/>
          <ac:spMkLst>
            <pc:docMk/>
            <pc:sldMk cId="882195611" sldId="433"/>
            <ac:spMk id="3" creationId="{25A2B2ED-6F63-B98C-467C-36EE1DF62564}"/>
          </ac:spMkLst>
        </pc:spChg>
        <pc:spChg chg="del">
          <ac:chgData name="Kevin Stilts" userId="99c6032548666723" providerId="LiveId" clId="{99CE4E8F-8023-4BE3-A64F-5207B3C095B0}" dt="2023-03-16T19:17:15.467" v="572" actId="478"/>
          <ac:spMkLst>
            <pc:docMk/>
            <pc:sldMk cId="882195611" sldId="433"/>
            <ac:spMk id="4" creationId="{B8706D7A-6FB5-14E5-845B-0253B57ECB72}"/>
          </ac:spMkLst>
        </pc:spChg>
      </pc:sldChg>
      <pc:sldChg chg="addSp modSp add mod modAnim">
        <pc:chgData name="Kevin Stilts" userId="99c6032548666723" providerId="LiveId" clId="{99CE4E8F-8023-4BE3-A64F-5207B3C095B0}" dt="2023-03-21T21:22:57.624" v="5568" actId="20577"/>
        <pc:sldMkLst>
          <pc:docMk/>
          <pc:sldMk cId="1245641123" sldId="434"/>
        </pc:sldMkLst>
        <pc:spChg chg="mod">
          <ac:chgData name="Kevin Stilts" userId="99c6032548666723" providerId="LiveId" clId="{99CE4E8F-8023-4BE3-A64F-5207B3C095B0}" dt="2023-03-21T21:22:57.624" v="5568" actId="20577"/>
          <ac:spMkLst>
            <pc:docMk/>
            <pc:sldMk cId="1245641123" sldId="434"/>
            <ac:spMk id="3" creationId="{25A2B2ED-6F63-B98C-467C-36EE1DF62564}"/>
          </ac:spMkLst>
        </pc:spChg>
        <pc:spChg chg="mod">
          <ac:chgData name="Kevin Stilts" userId="99c6032548666723" providerId="LiveId" clId="{99CE4E8F-8023-4BE3-A64F-5207B3C095B0}" dt="2023-03-16T19:24:12.209" v="772" actId="1036"/>
          <ac:spMkLst>
            <pc:docMk/>
            <pc:sldMk cId="1245641123" sldId="434"/>
            <ac:spMk id="4" creationId="{B8706D7A-6FB5-14E5-845B-0253B57ECB72}"/>
          </ac:spMkLst>
        </pc:spChg>
        <pc:spChg chg="add mod">
          <ac:chgData name="Kevin Stilts" userId="99c6032548666723" providerId="LiveId" clId="{99CE4E8F-8023-4BE3-A64F-5207B3C095B0}" dt="2023-03-16T19:25:10.339" v="799" actId="20577"/>
          <ac:spMkLst>
            <pc:docMk/>
            <pc:sldMk cId="1245641123" sldId="434"/>
            <ac:spMk id="5" creationId="{D0B0A98A-89FF-030E-1DA0-11A601C200D0}"/>
          </ac:spMkLst>
        </pc:spChg>
      </pc:sldChg>
      <pc:sldChg chg="add del">
        <pc:chgData name="Kevin Stilts" userId="99c6032548666723" providerId="LiveId" clId="{99CE4E8F-8023-4BE3-A64F-5207B3C095B0}" dt="2023-03-16T19:18:01.547" v="604" actId="47"/>
        <pc:sldMkLst>
          <pc:docMk/>
          <pc:sldMk cId="1991470000" sldId="434"/>
        </pc:sldMkLst>
      </pc:sldChg>
      <pc:sldChg chg="del">
        <pc:chgData name="Kevin Stilts" userId="99c6032548666723" providerId="LiveId" clId="{99CE4E8F-8023-4BE3-A64F-5207B3C095B0}" dt="2023-03-16T19:09:31.984" v="0" actId="47"/>
        <pc:sldMkLst>
          <pc:docMk/>
          <pc:sldMk cId="2187863716" sldId="434"/>
        </pc:sldMkLst>
      </pc:sldChg>
      <pc:sldChg chg="del">
        <pc:chgData name="Kevin Stilts" userId="99c6032548666723" providerId="LiveId" clId="{99CE4E8F-8023-4BE3-A64F-5207B3C095B0}" dt="2023-03-16T19:09:31.984" v="0" actId="47"/>
        <pc:sldMkLst>
          <pc:docMk/>
          <pc:sldMk cId="2968561448" sldId="435"/>
        </pc:sldMkLst>
      </pc:sldChg>
      <pc:sldChg chg="addSp delSp modSp add mod delAnim modAnim">
        <pc:chgData name="Kevin Stilts" userId="99c6032548666723" providerId="LiveId" clId="{99CE4E8F-8023-4BE3-A64F-5207B3C095B0}" dt="2023-03-21T21:23:04.698" v="5574" actId="20577"/>
        <pc:sldMkLst>
          <pc:docMk/>
          <pc:sldMk cId="3055270966" sldId="435"/>
        </pc:sldMkLst>
        <pc:spChg chg="mod">
          <ac:chgData name="Kevin Stilts" userId="99c6032548666723" providerId="LiveId" clId="{99CE4E8F-8023-4BE3-A64F-5207B3C095B0}" dt="2023-03-21T21:23:04.698" v="5574" actId="20577"/>
          <ac:spMkLst>
            <pc:docMk/>
            <pc:sldMk cId="3055270966" sldId="435"/>
            <ac:spMk id="3" creationId="{25A2B2ED-6F63-B98C-467C-36EE1DF62564}"/>
          </ac:spMkLst>
        </pc:spChg>
        <pc:spChg chg="del">
          <ac:chgData name="Kevin Stilts" userId="99c6032548666723" providerId="LiveId" clId="{99CE4E8F-8023-4BE3-A64F-5207B3C095B0}" dt="2023-03-16T19:26:18.497" v="867" actId="478"/>
          <ac:spMkLst>
            <pc:docMk/>
            <pc:sldMk cId="3055270966" sldId="435"/>
            <ac:spMk id="4" creationId="{B8706D7A-6FB5-14E5-845B-0253B57ECB72}"/>
          </ac:spMkLst>
        </pc:spChg>
        <pc:spChg chg="del">
          <ac:chgData name="Kevin Stilts" userId="99c6032548666723" providerId="LiveId" clId="{99CE4E8F-8023-4BE3-A64F-5207B3C095B0}" dt="2023-03-16T19:26:19.952" v="868" actId="478"/>
          <ac:spMkLst>
            <pc:docMk/>
            <pc:sldMk cId="3055270966" sldId="435"/>
            <ac:spMk id="5" creationId="{D0B0A98A-89FF-030E-1DA0-11A601C200D0}"/>
          </ac:spMkLst>
        </pc:spChg>
        <pc:spChg chg="add mod">
          <ac:chgData name="Kevin Stilts" userId="99c6032548666723" providerId="LiveId" clId="{99CE4E8F-8023-4BE3-A64F-5207B3C095B0}" dt="2023-03-18T18:50:18.036" v="5562" actId="207"/>
          <ac:spMkLst>
            <pc:docMk/>
            <pc:sldMk cId="3055270966" sldId="435"/>
            <ac:spMk id="8" creationId="{929E43B3-477C-479E-9542-631584974091}"/>
          </ac:spMkLst>
        </pc:spChg>
        <pc:spChg chg="add mod">
          <ac:chgData name="Kevin Stilts" userId="99c6032548666723" providerId="LiveId" clId="{99CE4E8F-8023-4BE3-A64F-5207B3C095B0}" dt="2023-03-16T19:31:55.588" v="1042" actId="13822"/>
          <ac:spMkLst>
            <pc:docMk/>
            <pc:sldMk cId="3055270966" sldId="435"/>
            <ac:spMk id="9" creationId="{AE1B0F0E-7ADC-F228-05F1-BEF45B5DAF4F}"/>
          </ac:spMkLst>
        </pc:spChg>
      </pc:sldChg>
      <pc:sldChg chg="modSp add ord modAnim">
        <pc:chgData name="Kevin Stilts" userId="99c6032548666723" providerId="LiveId" clId="{99CE4E8F-8023-4BE3-A64F-5207B3C095B0}" dt="2023-03-21T21:23:22.211" v="5580" actId="20577"/>
        <pc:sldMkLst>
          <pc:docMk/>
          <pc:sldMk cId="1762444539" sldId="436"/>
        </pc:sldMkLst>
        <pc:spChg chg="mod">
          <ac:chgData name="Kevin Stilts" userId="99c6032548666723" providerId="LiveId" clId="{99CE4E8F-8023-4BE3-A64F-5207B3C095B0}" dt="2023-03-21T21:23:22.211" v="5580" actId="20577"/>
          <ac:spMkLst>
            <pc:docMk/>
            <pc:sldMk cId="1762444539" sldId="436"/>
            <ac:spMk id="3" creationId="{25A2B2ED-6F63-B98C-467C-36EE1DF62564}"/>
          </ac:spMkLst>
        </pc:spChg>
        <pc:spChg chg="mod">
          <ac:chgData name="Kevin Stilts" userId="99c6032548666723" providerId="LiveId" clId="{99CE4E8F-8023-4BE3-A64F-5207B3C095B0}" dt="2023-03-16T19:33:05.975" v="1118" actId="20577"/>
          <ac:spMkLst>
            <pc:docMk/>
            <pc:sldMk cId="1762444539" sldId="436"/>
            <ac:spMk id="4" creationId="{B8706D7A-6FB5-14E5-845B-0253B57ECB72}"/>
          </ac:spMkLst>
        </pc:spChg>
        <pc:spChg chg="mod">
          <ac:chgData name="Kevin Stilts" userId="99c6032548666723" providerId="LiveId" clId="{99CE4E8F-8023-4BE3-A64F-5207B3C095B0}" dt="2023-03-16T19:33:50.677" v="1120" actId="6549"/>
          <ac:spMkLst>
            <pc:docMk/>
            <pc:sldMk cId="1762444539" sldId="436"/>
            <ac:spMk id="5" creationId="{D0B0A98A-89FF-030E-1DA0-11A601C200D0}"/>
          </ac:spMkLst>
        </pc:spChg>
      </pc:sldChg>
      <pc:sldChg chg="del">
        <pc:chgData name="Kevin Stilts" userId="99c6032548666723" providerId="LiveId" clId="{99CE4E8F-8023-4BE3-A64F-5207B3C095B0}" dt="2023-03-16T19:09:31.984" v="0" actId="47"/>
        <pc:sldMkLst>
          <pc:docMk/>
          <pc:sldMk cId="3415474263" sldId="436"/>
        </pc:sldMkLst>
      </pc:sldChg>
      <pc:sldChg chg="addSp delSp modSp add mod delAnim modAnim">
        <pc:chgData name="Kevin Stilts" userId="99c6032548666723" providerId="LiveId" clId="{99CE4E8F-8023-4BE3-A64F-5207B3C095B0}" dt="2023-03-21T21:23:28.796" v="5588" actId="20577"/>
        <pc:sldMkLst>
          <pc:docMk/>
          <pc:sldMk cId="2224160425" sldId="437"/>
        </pc:sldMkLst>
        <pc:spChg chg="mod">
          <ac:chgData name="Kevin Stilts" userId="99c6032548666723" providerId="LiveId" clId="{99CE4E8F-8023-4BE3-A64F-5207B3C095B0}" dt="2023-03-21T21:23:28.796" v="5588" actId="20577"/>
          <ac:spMkLst>
            <pc:docMk/>
            <pc:sldMk cId="2224160425" sldId="437"/>
            <ac:spMk id="3" creationId="{25A2B2ED-6F63-B98C-467C-36EE1DF62564}"/>
          </ac:spMkLst>
        </pc:spChg>
        <pc:spChg chg="mod">
          <ac:chgData name="Kevin Stilts" userId="99c6032548666723" providerId="LiveId" clId="{99CE4E8F-8023-4BE3-A64F-5207B3C095B0}" dt="2023-03-16T19:37:32.265" v="1348" actId="14100"/>
          <ac:spMkLst>
            <pc:docMk/>
            <pc:sldMk cId="2224160425" sldId="437"/>
            <ac:spMk id="4" creationId="{B8706D7A-6FB5-14E5-845B-0253B57ECB72}"/>
          </ac:spMkLst>
        </pc:spChg>
        <pc:spChg chg="del">
          <ac:chgData name="Kevin Stilts" userId="99c6032548666723" providerId="LiveId" clId="{99CE4E8F-8023-4BE3-A64F-5207B3C095B0}" dt="2023-03-16T19:35:02.671" v="1166" actId="478"/>
          <ac:spMkLst>
            <pc:docMk/>
            <pc:sldMk cId="2224160425" sldId="437"/>
            <ac:spMk id="5" creationId="{D0B0A98A-89FF-030E-1DA0-11A601C200D0}"/>
          </ac:spMkLst>
        </pc:spChg>
        <pc:spChg chg="add mod">
          <ac:chgData name="Kevin Stilts" userId="99c6032548666723" providerId="LiveId" clId="{99CE4E8F-8023-4BE3-A64F-5207B3C095B0}" dt="2023-03-16T19:40:03.084" v="1455" actId="20577"/>
          <ac:spMkLst>
            <pc:docMk/>
            <pc:sldMk cId="2224160425" sldId="437"/>
            <ac:spMk id="7" creationId="{7BD8D176-34F7-08D7-EEF3-AD7CC241F446}"/>
          </ac:spMkLst>
        </pc:spChg>
      </pc:sldChg>
      <pc:sldChg chg="del">
        <pc:chgData name="Kevin Stilts" userId="99c6032548666723" providerId="LiveId" clId="{99CE4E8F-8023-4BE3-A64F-5207B3C095B0}" dt="2023-03-16T19:09:31.984" v="0" actId="47"/>
        <pc:sldMkLst>
          <pc:docMk/>
          <pc:sldMk cId="2658401957" sldId="437"/>
        </pc:sldMkLst>
      </pc:sldChg>
      <pc:sldChg chg="add del">
        <pc:chgData name="Kevin Stilts" userId="99c6032548666723" providerId="LiveId" clId="{99CE4E8F-8023-4BE3-A64F-5207B3C095B0}" dt="2023-03-16T19:34:51.519" v="1164" actId="2890"/>
        <pc:sldMkLst>
          <pc:docMk/>
          <pc:sldMk cId="3647650555" sldId="437"/>
        </pc:sldMkLst>
      </pc:sldChg>
      <pc:sldChg chg="delSp modSp add mod addAnim delAnim modAnim">
        <pc:chgData name="Kevin Stilts" userId="99c6032548666723" providerId="LiveId" clId="{99CE4E8F-8023-4BE3-A64F-5207B3C095B0}" dt="2023-03-21T21:24:17.971" v="5646" actId="1036"/>
        <pc:sldMkLst>
          <pc:docMk/>
          <pc:sldMk cId="1362265976" sldId="438"/>
        </pc:sldMkLst>
        <pc:spChg chg="mod">
          <ac:chgData name="Kevin Stilts" userId="99c6032548666723" providerId="LiveId" clId="{99CE4E8F-8023-4BE3-A64F-5207B3C095B0}" dt="2023-03-21T21:23:56.227" v="5600" actId="20577"/>
          <ac:spMkLst>
            <pc:docMk/>
            <pc:sldMk cId="1362265976" sldId="438"/>
            <ac:spMk id="3" creationId="{25A2B2ED-6F63-B98C-467C-36EE1DF62564}"/>
          </ac:spMkLst>
        </pc:spChg>
        <pc:spChg chg="del mod">
          <ac:chgData name="Kevin Stilts" userId="99c6032548666723" providerId="LiveId" clId="{99CE4E8F-8023-4BE3-A64F-5207B3C095B0}" dt="2023-03-16T19:46:36.248" v="1924" actId="478"/>
          <ac:spMkLst>
            <pc:docMk/>
            <pc:sldMk cId="1362265976" sldId="438"/>
            <ac:spMk id="4" creationId="{B8706D7A-6FB5-14E5-845B-0253B57ECB72}"/>
          </ac:spMkLst>
        </pc:spChg>
        <pc:spChg chg="mod">
          <ac:chgData name="Kevin Stilts" userId="99c6032548666723" providerId="LiveId" clId="{99CE4E8F-8023-4BE3-A64F-5207B3C095B0}" dt="2023-03-21T21:24:17.971" v="5646" actId="1036"/>
          <ac:spMkLst>
            <pc:docMk/>
            <pc:sldMk cId="1362265976" sldId="438"/>
            <ac:spMk id="7" creationId="{7BD8D176-34F7-08D7-EEF3-AD7CC241F446}"/>
          </ac:spMkLst>
        </pc:spChg>
      </pc:sldChg>
      <pc:sldChg chg="modSp add ord modAnim">
        <pc:chgData name="Kevin Stilts" userId="99c6032548666723" providerId="LiveId" clId="{99CE4E8F-8023-4BE3-A64F-5207B3C095B0}" dt="2023-03-21T21:23:33.785" v="5594" actId="20577"/>
        <pc:sldMkLst>
          <pc:docMk/>
          <pc:sldMk cId="1868852593" sldId="439"/>
        </pc:sldMkLst>
        <pc:spChg chg="mod">
          <ac:chgData name="Kevin Stilts" userId="99c6032548666723" providerId="LiveId" clId="{99CE4E8F-8023-4BE3-A64F-5207B3C095B0}" dt="2023-03-21T21:23:33.785" v="5594" actId="20577"/>
          <ac:spMkLst>
            <pc:docMk/>
            <pc:sldMk cId="1868852593" sldId="439"/>
            <ac:spMk id="3" creationId="{25A2B2ED-6F63-B98C-467C-36EE1DF62564}"/>
          </ac:spMkLst>
        </pc:spChg>
      </pc:sldChg>
      <pc:sldChg chg="modSp add mod addAnim delAnim modAnim">
        <pc:chgData name="Kevin Stilts" userId="99c6032548666723" providerId="LiveId" clId="{99CE4E8F-8023-4BE3-A64F-5207B3C095B0}" dt="2023-03-21T21:24:43.081" v="5654" actId="14100"/>
        <pc:sldMkLst>
          <pc:docMk/>
          <pc:sldMk cId="2634117169" sldId="440"/>
        </pc:sldMkLst>
        <pc:spChg chg="mod">
          <ac:chgData name="Kevin Stilts" userId="99c6032548666723" providerId="LiveId" clId="{99CE4E8F-8023-4BE3-A64F-5207B3C095B0}" dt="2023-03-21T21:24:24.440" v="5652" actId="20577"/>
          <ac:spMkLst>
            <pc:docMk/>
            <pc:sldMk cId="2634117169" sldId="440"/>
            <ac:spMk id="3" creationId="{25A2B2ED-6F63-B98C-467C-36EE1DF62564}"/>
          </ac:spMkLst>
        </pc:spChg>
        <pc:spChg chg="mod">
          <ac:chgData name="Kevin Stilts" userId="99c6032548666723" providerId="LiveId" clId="{99CE4E8F-8023-4BE3-A64F-5207B3C095B0}" dt="2023-03-21T21:24:43.081" v="5654" actId="14100"/>
          <ac:spMkLst>
            <pc:docMk/>
            <pc:sldMk cId="2634117169" sldId="440"/>
            <ac:spMk id="7" creationId="{7BD8D176-34F7-08D7-EEF3-AD7CC241F446}"/>
          </ac:spMkLst>
        </pc:spChg>
      </pc:sldChg>
      <pc:sldChg chg="modSp add mod modAnim">
        <pc:chgData name="Kevin Stilts" userId="99c6032548666723" providerId="LiveId" clId="{99CE4E8F-8023-4BE3-A64F-5207B3C095B0}" dt="2023-03-21T21:25:30.782" v="5684" actId="21"/>
        <pc:sldMkLst>
          <pc:docMk/>
          <pc:sldMk cId="3928492831" sldId="441"/>
        </pc:sldMkLst>
        <pc:spChg chg="mod">
          <ac:chgData name="Kevin Stilts" userId="99c6032548666723" providerId="LiveId" clId="{99CE4E8F-8023-4BE3-A64F-5207B3C095B0}" dt="2023-03-21T21:25:30.782" v="5684" actId="21"/>
          <ac:spMkLst>
            <pc:docMk/>
            <pc:sldMk cId="3928492831" sldId="441"/>
            <ac:spMk id="3" creationId="{25A2B2ED-6F63-B98C-467C-36EE1DF62564}"/>
          </ac:spMkLst>
        </pc:spChg>
        <pc:spChg chg="mod">
          <ac:chgData name="Kevin Stilts" userId="99c6032548666723" providerId="LiveId" clId="{99CE4E8F-8023-4BE3-A64F-5207B3C095B0}" dt="2023-03-21T21:25:27.391" v="5683" actId="1076"/>
          <ac:spMkLst>
            <pc:docMk/>
            <pc:sldMk cId="3928492831" sldId="441"/>
            <ac:spMk id="7" creationId="{7BD8D176-34F7-08D7-EEF3-AD7CC241F446}"/>
          </ac:spMkLst>
        </pc:spChg>
      </pc:sldChg>
      <pc:sldChg chg="addSp modSp add mod modAnim">
        <pc:chgData name="Kevin Stilts" userId="99c6032548666723" providerId="LiveId" clId="{99CE4E8F-8023-4BE3-A64F-5207B3C095B0}" dt="2023-03-21T21:26:59.006" v="5774" actId="20577"/>
        <pc:sldMkLst>
          <pc:docMk/>
          <pc:sldMk cId="1291668866" sldId="442"/>
        </pc:sldMkLst>
        <pc:spChg chg="mod">
          <ac:chgData name="Kevin Stilts" userId="99c6032548666723" providerId="LiveId" clId="{99CE4E8F-8023-4BE3-A64F-5207B3C095B0}" dt="2023-03-21T21:26:59.006" v="5774" actId="20577"/>
          <ac:spMkLst>
            <pc:docMk/>
            <pc:sldMk cId="1291668866" sldId="442"/>
            <ac:spMk id="3" creationId="{25A2B2ED-6F63-B98C-467C-36EE1DF62564}"/>
          </ac:spMkLst>
        </pc:spChg>
        <pc:spChg chg="add mod">
          <ac:chgData name="Kevin Stilts" userId="99c6032548666723" providerId="LiveId" clId="{99CE4E8F-8023-4BE3-A64F-5207B3C095B0}" dt="2023-03-16T19:59:09.398" v="2585" actId="1036"/>
          <ac:spMkLst>
            <pc:docMk/>
            <pc:sldMk cId="1291668866" sldId="442"/>
            <ac:spMk id="4" creationId="{ABFA2E49-E463-2568-B2C9-20DC60601292}"/>
          </ac:spMkLst>
        </pc:spChg>
        <pc:spChg chg="mod">
          <ac:chgData name="Kevin Stilts" userId="99c6032548666723" providerId="LiveId" clId="{99CE4E8F-8023-4BE3-A64F-5207B3C095B0}" dt="2023-03-16T19:57:35.825" v="2516" actId="1036"/>
          <ac:spMkLst>
            <pc:docMk/>
            <pc:sldMk cId="1291668866" sldId="442"/>
            <ac:spMk id="7" creationId="{7BD8D176-34F7-08D7-EEF3-AD7CC241F446}"/>
          </ac:spMkLst>
        </pc:spChg>
      </pc:sldChg>
      <pc:sldChg chg="delSp modSp add mod delAnim modAnim">
        <pc:chgData name="Kevin Stilts" userId="99c6032548666723" providerId="LiveId" clId="{99CE4E8F-8023-4BE3-A64F-5207B3C095B0}" dt="2023-03-21T21:27:14.501" v="5779" actId="20577"/>
        <pc:sldMkLst>
          <pc:docMk/>
          <pc:sldMk cId="1385542373" sldId="443"/>
        </pc:sldMkLst>
        <pc:spChg chg="mod">
          <ac:chgData name="Kevin Stilts" userId="99c6032548666723" providerId="LiveId" clId="{99CE4E8F-8023-4BE3-A64F-5207B3C095B0}" dt="2023-03-21T21:27:14.501" v="5779" actId="20577"/>
          <ac:spMkLst>
            <pc:docMk/>
            <pc:sldMk cId="1385542373" sldId="443"/>
            <ac:spMk id="3" creationId="{25A2B2ED-6F63-B98C-467C-36EE1DF62564}"/>
          </ac:spMkLst>
        </pc:spChg>
        <pc:spChg chg="mod">
          <ac:chgData name="Kevin Stilts" userId="99c6032548666723" providerId="LiveId" clId="{99CE4E8F-8023-4BE3-A64F-5207B3C095B0}" dt="2023-03-16T20:06:55.667" v="3277" actId="115"/>
          <ac:spMkLst>
            <pc:docMk/>
            <pc:sldMk cId="1385542373" sldId="443"/>
            <ac:spMk id="4" creationId="{ABFA2E49-E463-2568-B2C9-20DC60601292}"/>
          </ac:spMkLst>
        </pc:spChg>
        <pc:spChg chg="del">
          <ac:chgData name="Kevin Stilts" userId="99c6032548666723" providerId="LiveId" clId="{99CE4E8F-8023-4BE3-A64F-5207B3C095B0}" dt="2023-03-16T20:01:06.447" v="2658" actId="478"/>
          <ac:spMkLst>
            <pc:docMk/>
            <pc:sldMk cId="1385542373" sldId="443"/>
            <ac:spMk id="7" creationId="{7BD8D176-34F7-08D7-EEF3-AD7CC241F446}"/>
          </ac:spMkLst>
        </pc:spChg>
      </pc:sldChg>
      <pc:sldChg chg="addSp modSp add mod modAnim">
        <pc:chgData name="Kevin Stilts" userId="99c6032548666723" providerId="LiveId" clId="{99CE4E8F-8023-4BE3-A64F-5207B3C095B0}" dt="2023-03-21T21:27:19.887" v="5784" actId="20577"/>
        <pc:sldMkLst>
          <pc:docMk/>
          <pc:sldMk cId="996190647" sldId="444"/>
        </pc:sldMkLst>
        <pc:spChg chg="mod">
          <ac:chgData name="Kevin Stilts" userId="99c6032548666723" providerId="LiveId" clId="{99CE4E8F-8023-4BE3-A64F-5207B3C095B0}" dt="2023-03-21T21:27:19.887" v="5784" actId="20577"/>
          <ac:spMkLst>
            <pc:docMk/>
            <pc:sldMk cId="996190647" sldId="444"/>
            <ac:spMk id="3" creationId="{25A2B2ED-6F63-B98C-467C-36EE1DF62564}"/>
          </ac:spMkLst>
        </pc:spChg>
        <pc:spChg chg="mod">
          <ac:chgData name="Kevin Stilts" userId="99c6032548666723" providerId="LiveId" clId="{99CE4E8F-8023-4BE3-A64F-5207B3C095B0}" dt="2023-03-16T20:09:38.554" v="3464" actId="6549"/>
          <ac:spMkLst>
            <pc:docMk/>
            <pc:sldMk cId="996190647" sldId="444"/>
            <ac:spMk id="4" creationId="{ABFA2E49-E463-2568-B2C9-20DC60601292}"/>
          </ac:spMkLst>
        </pc:spChg>
        <pc:spChg chg="add mod">
          <ac:chgData name="Kevin Stilts" userId="99c6032548666723" providerId="LiveId" clId="{99CE4E8F-8023-4BE3-A64F-5207B3C095B0}" dt="2023-03-16T20:10:47.269" v="3472" actId="20577"/>
          <ac:spMkLst>
            <pc:docMk/>
            <pc:sldMk cId="996190647" sldId="444"/>
            <ac:spMk id="5" creationId="{C23CD030-2601-D753-FA39-8187C4D14DCC}"/>
          </ac:spMkLst>
        </pc:spChg>
        <pc:spChg chg="add mod">
          <ac:chgData name="Kevin Stilts" userId="99c6032548666723" providerId="LiveId" clId="{99CE4E8F-8023-4BE3-A64F-5207B3C095B0}" dt="2023-03-16T20:12:26.999" v="3564" actId="1037"/>
          <ac:spMkLst>
            <pc:docMk/>
            <pc:sldMk cId="996190647" sldId="444"/>
            <ac:spMk id="7" creationId="{C0AB546A-6FFC-2806-1F53-334790ACBDC2}"/>
          </ac:spMkLst>
        </pc:spChg>
      </pc:sldChg>
      <pc:sldChg chg="addSp delSp modSp add mod ord delAnim modAnim">
        <pc:chgData name="Kevin Stilts" userId="99c6032548666723" providerId="LiveId" clId="{99CE4E8F-8023-4BE3-A64F-5207B3C095B0}" dt="2023-03-21T21:28:09.588" v="5802" actId="20577"/>
        <pc:sldMkLst>
          <pc:docMk/>
          <pc:sldMk cId="91014502" sldId="445"/>
        </pc:sldMkLst>
        <pc:spChg chg="mod">
          <ac:chgData name="Kevin Stilts" userId="99c6032548666723" providerId="LiveId" clId="{99CE4E8F-8023-4BE3-A64F-5207B3C095B0}" dt="2023-03-21T21:28:09.588" v="5802" actId="20577"/>
          <ac:spMkLst>
            <pc:docMk/>
            <pc:sldMk cId="91014502" sldId="445"/>
            <ac:spMk id="3" creationId="{25A2B2ED-6F63-B98C-467C-36EE1DF62564}"/>
          </ac:spMkLst>
        </pc:spChg>
        <pc:spChg chg="mod">
          <ac:chgData name="Kevin Stilts" userId="99c6032548666723" providerId="LiveId" clId="{99CE4E8F-8023-4BE3-A64F-5207B3C095B0}" dt="2023-03-16T20:33:03.295" v="4918" actId="14100"/>
          <ac:spMkLst>
            <pc:docMk/>
            <pc:sldMk cId="91014502" sldId="445"/>
            <ac:spMk id="4" creationId="{ABFA2E49-E463-2568-B2C9-20DC60601292}"/>
          </ac:spMkLst>
        </pc:spChg>
        <pc:spChg chg="add del mod">
          <ac:chgData name="Kevin Stilts" userId="99c6032548666723" providerId="LiveId" clId="{99CE4E8F-8023-4BE3-A64F-5207B3C095B0}" dt="2023-03-16T20:33:28.185" v="4977" actId="478"/>
          <ac:spMkLst>
            <pc:docMk/>
            <pc:sldMk cId="91014502" sldId="445"/>
            <ac:spMk id="5" creationId="{AF916404-E61E-BB5C-4E90-0D114EFA6FF6}"/>
          </ac:spMkLst>
        </pc:spChg>
        <pc:spChg chg="add del mod">
          <ac:chgData name="Kevin Stilts" userId="99c6032548666723" providerId="LiveId" clId="{99CE4E8F-8023-4BE3-A64F-5207B3C095B0}" dt="2023-03-16T20:33:29.925" v="4978" actId="478"/>
          <ac:spMkLst>
            <pc:docMk/>
            <pc:sldMk cId="91014502" sldId="445"/>
            <ac:spMk id="7" creationId="{1700E66C-CB40-E8F7-70A0-C7998B4F7EE1}"/>
          </ac:spMkLst>
        </pc:spChg>
        <pc:spChg chg="add mod">
          <ac:chgData name="Kevin Stilts" userId="99c6032548666723" providerId="LiveId" clId="{99CE4E8F-8023-4BE3-A64F-5207B3C095B0}" dt="2023-03-16T20:35:16.659" v="5128" actId="6549"/>
          <ac:spMkLst>
            <pc:docMk/>
            <pc:sldMk cId="91014502" sldId="445"/>
            <ac:spMk id="8" creationId="{53C5C65E-0085-65D6-4CD3-09574B85093B}"/>
          </ac:spMkLst>
        </pc:spChg>
      </pc:sldChg>
      <pc:sldChg chg="modSp add mod modAnim">
        <pc:chgData name="Kevin Stilts" userId="99c6032548666723" providerId="LiveId" clId="{99CE4E8F-8023-4BE3-A64F-5207B3C095B0}" dt="2023-03-21T21:27:40.562" v="5790" actId="20577"/>
        <pc:sldMkLst>
          <pc:docMk/>
          <pc:sldMk cId="3430906019" sldId="446"/>
        </pc:sldMkLst>
        <pc:spChg chg="mod">
          <ac:chgData name="Kevin Stilts" userId="99c6032548666723" providerId="LiveId" clId="{99CE4E8F-8023-4BE3-A64F-5207B3C095B0}" dt="2023-03-21T21:27:40.562" v="5790" actId="20577"/>
          <ac:spMkLst>
            <pc:docMk/>
            <pc:sldMk cId="3430906019" sldId="446"/>
            <ac:spMk id="3" creationId="{25A2B2ED-6F63-B98C-467C-36EE1DF62564}"/>
          </ac:spMkLst>
        </pc:spChg>
        <pc:spChg chg="mod">
          <ac:chgData name="Kevin Stilts" userId="99c6032548666723" providerId="LiveId" clId="{99CE4E8F-8023-4BE3-A64F-5207B3C095B0}" dt="2023-03-16T20:21:03.190" v="4204" actId="14100"/>
          <ac:spMkLst>
            <pc:docMk/>
            <pc:sldMk cId="3430906019" sldId="446"/>
            <ac:spMk id="4" creationId="{ABFA2E49-E463-2568-B2C9-20DC60601292}"/>
          </ac:spMkLst>
        </pc:spChg>
        <pc:spChg chg="mod">
          <ac:chgData name="Kevin Stilts" userId="99c6032548666723" providerId="LiveId" clId="{99CE4E8F-8023-4BE3-A64F-5207B3C095B0}" dt="2023-03-16T20:21:53.109" v="4232" actId="1035"/>
          <ac:spMkLst>
            <pc:docMk/>
            <pc:sldMk cId="3430906019" sldId="446"/>
            <ac:spMk id="5" creationId="{AF916404-E61E-BB5C-4E90-0D114EFA6FF6}"/>
          </ac:spMkLst>
        </pc:spChg>
        <pc:spChg chg="mod">
          <ac:chgData name="Kevin Stilts" userId="99c6032548666723" providerId="LiveId" clId="{99CE4E8F-8023-4BE3-A64F-5207B3C095B0}" dt="2023-03-16T20:23:09.090" v="4316" actId="1035"/>
          <ac:spMkLst>
            <pc:docMk/>
            <pc:sldMk cId="3430906019" sldId="446"/>
            <ac:spMk id="7" creationId="{1700E66C-CB40-E8F7-70A0-C7998B4F7EE1}"/>
          </ac:spMkLst>
        </pc:spChg>
      </pc:sldChg>
      <pc:sldChg chg="addSp delSp modSp add mod addAnim delAnim modAnim">
        <pc:chgData name="Kevin Stilts" userId="99c6032548666723" providerId="LiveId" clId="{99CE4E8F-8023-4BE3-A64F-5207B3C095B0}" dt="2023-03-21T21:27:46.643" v="5796" actId="20577"/>
        <pc:sldMkLst>
          <pc:docMk/>
          <pc:sldMk cId="3375728089" sldId="447"/>
        </pc:sldMkLst>
        <pc:spChg chg="mod">
          <ac:chgData name="Kevin Stilts" userId="99c6032548666723" providerId="LiveId" clId="{99CE4E8F-8023-4BE3-A64F-5207B3C095B0}" dt="2023-03-21T21:27:46.643" v="5796" actId="20577"/>
          <ac:spMkLst>
            <pc:docMk/>
            <pc:sldMk cId="3375728089" sldId="447"/>
            <ac:spMk id="3" creationId="{25A2B2ED-6F63-B98C-467C-36EE1DF62564}"/>
          </ac:spMkLst>
        </pc:spChg>
        <pc:spChg chg="mod">
          <ac:chgData name="Kevin Stilts" userId="99c6032548666723" providerId="LiveId" clId="{99CE4E8F-8023-4BE3-A64F-5207B3C095B0}" dt="2023-03-16T20:24:56.731" v="4483" actId="1035"/>
          <ac:spMkLst>
            <pc:docMk/>
            <pc:sldMk cId="3375728089" sldId="447"/>
            <ac:spMk id="4" creationId="{ABFA2E49-E463-2568-B2C9-20DC60601292}"/>
          </ac:spMkLst>
        </pc:spChg>
        <pc:spChg chg="del">
          <ac:chgData name="Kevin Stilts" userId="99c6032548666723" providerId="LiveId" clId="{99CE4E8F-8023-4BE3-A64F-5207B3C095B0}" dt="2023-03-16T20:24:58.565" v="4484" actId="478"/>
          <ac:spMkLst>
            <pc:docMk/>
            <pc:sldMk cId="3375728089" sldId="447"/>
            <ac:spMk id="5" creationId="{AF916404-E61E-BB5C-4E90-0D114EFA6FF6}"/>
          </ac:spMkLst>
        </pc:spChg>
        <pc:spChg chg="del">
          <ac:chgData name="Kevin Stilts" userId="99c6032548666723" providerId="LiveId" clId="{99CE4E8F-8023-4BE3-A64F-5207B3C095B0}" dt="2023-03-16T20:25:00.468" v="4485" actId="478"/>
          <ac:spMkLst>
            <pc:docMk/>
            <pc:sldMk cId="3375728089" sldId="447"/>
            <ac:spMk id="7" creationId="{1700E66C-CB40-E8F7-70A0-C7998B4F7EE1}"/>
          </ac:spMkLst>
        </pc:spChg>
        <pc:spChg chg="add del mod">
          <ac:chgData name="Kevin Stilts" userId="99c6032548666723" providerId="LiveId" clId="{99CE4E8F-8023-4BE3-A64F-5207B3C095B0}" dt="2023-03-16T20:28:46.796" v="4714" actId="21"/>
          <ac:spMkLst>
            <pc:docMk/>
            <pc:sldMk cId="3375728089" sldId="447"/>
            <ac:spMk id="8" creationId="{492BF991-C4BF-B7FB-D59D-187F89010CDD}"/>
          </ac:spMkLst>
        </pc:spChg>
        <pc:spChg chg="add del">
          <ac:chgData name="Kevin Stilts" userId="99c6032548666723" providerId="LiveId" clId="{99CE4E8F-8023-4BE3-A64F-5207B3C095B0}" dt="2023-03-16T20:30:27.001" v="4824" actId="22"/>
          <ac:spMkLst>
            <pc:docMk/>
            <pc:sldMk cId="3375728089" sldId="447"/>
            <ac:spMk id="11" creationId="{AF46E8D3-A043-5D1A-537C-C5ED5434CA72}"/>
          </ac:spMkLst>
        </pc:spChg>
        <pc:picChg chg="add del mod">
          <ac:chgData name="Kevin Stilts" userId="99c6032548666723" providerId="LiveId" clId="{99CE4E8F-8023-4BE3-A64F-5207B3C095B0}" dt="2023-03-16T20:29:32.014" v="4806" actId="478"/>
          <ac:picMkLst>
            <pc:docMk/>
            <pc:sldMk cId="3375728089" sldId="447"/>
            <ac:picMk id="5" creationId="{E3D05B5E-8168-AC4B-2322-272E690E2ACF}"/>
          </ac:picMkLst>
        </pc:picChg>
        <pc:picChg chg="add del mod">
          <ac:chgData name="Kevin Stilts" userId="99c6032548666723" providerId="LiveId" clId="{99CE4E8F-8023-4BE3-A64F-5207B3C095B0}" dt="2023-03-16T20:30:10.643" v="4811" actId="22"/>
          <ac:picMkLst>
            <pc:docMk/>
            <pc:sldMk cId="3375728089" sldId="447"/>
            <ac:picMk id="9" creationId="{BBEA15F4-AA92-1776-A29C-F39C3908ACE5}"/>
          </ac:picMkLst>
        </pc:picChg>
        <pc:picChg chg="add mod">
          <ac:chgData name="Kevin Stilts" userId="99c6032548666723" providerId="LiveId" clId="{99CE4E8F-8023-4BE3-A64F-5207B3C095B0}" dt="2023-03-16T20:30:42.383" v="4834"/>
          <ac:picMkLst>
            <pc:docMk/>
            <pc:sldMk cId="3375728089" sldId="447"/>
            <ac:picMk id="13" creationId="{5406EF0D-33FC-6DC2-8CF2-865F83A90E86}"/>
          </ac:picMkLst>
        </pc:picChg>
      </pc:sldChg>
      <pc:sldChg chg="addSp modSp add mod modAnim">
        <pc:chgData name="Kevin Stilts" userId="99c6032548666723" providerId="LiveId" clId="{99CE4E8F-8023-4BE3-A64F-5207B3C095B0}" dt="2023-03-16T20:51:49.214" v="5560"/>
        <pc:sldMkLst>
          <pc:docMk/>
          <pc:sldMk cId="1863008400" sldId="448"/>
        </pc:sldMkLst>
        <pc:spChg chg="mod">
          <ac:chgData name="Kevin Stilts" userId="99c6032548666723" providerId="LiveId" clId="{99CE4E8F-8023-4BE3-A64F-5207B3C095B0}" dt="2023-03-16T20:39:20.990" v="5399" actId="15"/>
          <ac:spMkLst>
            <pc:docMk/>
            <pc:sldMk cId="1863008400" sldId="448"/>
            <ac:spMk id="3" creationId="{25A2B2ED-6F63-B98C-467C-36EE1DF62564}"/>
          </ac:spMkLst>
        </pc:spChg>
        <pc:spChg chg="mod">
          <ac:chgData name="Kevin Stilts" userId="99c6032548666723" providerId="LiveId" clId="{99CE4E8F-8023-4BE3-A64F-5207B3C095B0}" dt="2023-03-16T20:37:01.702" v="5226" actId="20577"/>
          <ac:spMkLst>
            <pc:docMk/>
            <pc:sldMk cId="1863008400" sldId="448"/>
            <ac:spMk id="4" creationId="{ABFA2E49-E463-2568-B2C9-20DC60601292}"/>
          </ac:spMkLst>
        </pc:spChg>
        <pc:spChg chg="add mod">
          <ac:chgData name="Kevin Stilts" userId="99c6032548666723" providerId="LiveId" clId="{99CE4E8F-8023-4BE3-A64F-5207B3C095B0}" dt="2023-03-16T20:40:20.919" v="5430" actId="1035"/>
          <ac:spMkLst>
            <pc:docMk/>
            <pc:sldMk cId="1863008400" sldId="448"/>
            <ac:spMk id="5" creationId="{5201D676-72BD-F8E3-8FEC-127A349F2825}"/>
          </ac:spMkLst>
        </pc:spChg>
        <pc:spChg chg="mod">
          <ac:chgData name="Kevin Stilts" userId="99c6032548666723" providerId="LiveId" clId="{99CE4E8F-8023-4BE3-A64F-5207B3C095B0}" dt="2023-03-16T20:38:26.180" v="5318" actId="20577"/>
          <ac:spMkLst>
            <pc:docMk/>
            <pc:sldMk cId="1863008400" sldId="448"/>
            <ac:spMk id="8" creationId="{53C5C65E-0085-65D6-4CD3-09574B85093B}"/>
          </ac:spMkLst>
        </pc:spChg>
      </pc:sldChg>
      <pc:sldChg chg="delSp modSp add mod delAnim modAnim">
        <pc:chgData name="Kevin Stilts" userId="99c6032548666723" providerId="LiveId" clId="{99CE4E8F-8023-4BE3-A64F-5207B3C095B0}" dt="2023-03-21T21:26:32.225" v="5768"/>
        <pc:sldMkLst>
          <pc:docMk/>
          <pc:sldMk cId="3901907123" sldId="449"/>
        </pc:sldMkLst>
        <pc:spChg chg="mod">
          <ac:chgData name="Kevin Stilts" userId="99c6032548666723" providerId="LiveId" clId="{99CE4E8F-8023-4BE3-A64F-5207B3C095B0}" dt="2023-03-21T21:26:04.847" v="5764" actId="20577"/>
          <ac:spMkLst>
            <pc:docMk/>
            <pc:sldMk cId="3901907123" sldId="449"/>
            <ac:spMk id="3" creationId="{25A2B2ED-6F63-B98C-467C-36EE1DF62564}"/>
          </ac:spMkLst>
        </pc:spChg>
        <pc:spChg chg="del">
          <ac:chgData name="Kevin Stilts" userId="99c6032548666723" providerId="LiveId" clId="{99CE4E8F-8023-4BE3-A64F-5207B3C095B0}" dt="2023-03-21T21:25:39.048" v="5686" actId="478"/>
          <ac:spMkLst>
            <pc:docMk/>
            <pc:sldMk cId="3901907123" sldId="449"/>
            <ac:spMk id="7" creationId="{7BD8D176-34F7-08D7-EEF3-AD7CC241F44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43D4E0-6438-44A0-A04B-6D247B841740}" type="datetimeFigureOut">
              <a:rPr lang="en-US" smtClean="0"/>
              <a:t>3/21/2023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FA8E54-789B-4010-8745-8DA8896AB609}" type="slidenum">
              <a:rPr lang="en-US" smtClean="0"/>
              <a:t>‹#›</a:t>
            </a:fld>
            <a:endParaRPr lang="en-US"/>
          </a:p>
        </p:txBody>
      </p:sp>
    </p:spTree>
    <p:extLst>
      <p:ext uri="{BB962C8B-B14F-4D97-AF65-F5344CB8AC3E}">
        <p14:creationId xmlns:p14="http://schemas.microsoft.com/office/powerpoint/2010/main" val="3877040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FA8E54-789B-4010-8745-8DA8896AB60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19385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10</a:t>
            </a:fld>
            <a:endParaRPr lang="en-US"/>
          </a:p>
        </p:txBody>
      </p:sp>
    </p:spTree>
    <p:extLst>
      <p:ext uri="{BB962C8B-B14F-4D97-AF65-F5344CB8AC3E}">
        <p14:creationId xmlns:p14="http://schemas.microsoft.com/office/powerpoint/2010/main" val="1559136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11</a:t>
            </a:fld>
            <a:endParaRPr lang="en-US"/>
          </a:p>
        </p:txBody>
      </p:sp>
    </p:spTree>
    <p:extLst>
      <p:ext uri="{BB962C8B-B14F-4D97-AF65-F5344CB8AC3E}">
        <p14:creationId xmlns:p14="http://schemas.microsoft.com/office/powerpoint/2010/main" val="3981136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12</a:t>
            </a:fld>
            <a:endParaRPr lang="en-US"/>
          </a:p>
        </p:txBody>
      </p:sp>
    </p:spTree>
    <p:extLst>
      <p:ext uri="{BB962C8B-B14F-4D97-AF65-F5344CB8AC3E}">
        <p14:creationId xmlns:p14="http://schemas.microsoft.com/office/powerpoint/2010/main" val="739140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13</a:t>
            </a:fld>
            <a:endParaRPr lang="en-US"/>
          </a:p>
        </p:txBody>
      </p:sp>
    </p:spTree>
    <p:extLst>
      <p:ext uri="{BB962C8B-B14F-4D97-AF65-F5344CB8AC3E}">
        <p14:creationId xmlns:p14="http://schemas.microsoft.com/office/powerpoint/2010/main" val="2259277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14</a:t>
            </a:fld>
            <a:endParaRPr lang="en-US"/>
          </a:p>
        </p:txBody>
      </p:sp>
    </p:spTree>
    <p:extLst>
      <p:ext uri="{BB962C8B-B14F-4D97-AF65-F5344CB8AC3E}">
        <p14:creationId xmlns:p14="http://schemas.microsoft.com/office/powerpoint/2010/main" val="2366676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15</a:t>
            </a:fld>
            <a:endParaRPr lang="en-US"/>
          </a:p>
        </p:txBody>
      </p:sp>
    </p:spTree>
    <p:extLst>
      <p:ext uri="{BB962C8B-B14F-4D97-AF65-F5344CB8AC3E}">
        <p14:creationId xmlns:p14="http://schemas.microsoft.com/office/powerpoint/2010/main" val="4185644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16</a:t>
            </a:fld>
            <a:endParaRPr lang="en-US"/>
          </a:p>
        </p:txBody>
      </p:sp>
    </p:spTree>
    <p:extLst>
      <p:ext uri="{BB962C8B-B14F-4D97-AF65-F5344CB8AC3E}">
        <p14:creationId xmlns:p14="http://schemas.microsoft.com/office/powerpoint/2010/main" val="29226031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17</a:t>
            </a:fld>
            <a:endParaRPr lang="en-US"/>
          </a:p>
        </p:txBody>
      </p:sp>
    </p:spTree>
    <p:extLst>
      <p:ext uri="{BB962C8B-B14F-4D97-AF65-F5344CB8AC3E}">
        <p14:creationId xmlns:p14="http://schemas.microsoft.com/office/powerpoint/2010/main" val="5556064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18</a:t>
            </a:fld>
            <a:endParaRPr lang="en-US"/>
          </a:p>
        </p:txBody>
      </p:sp>
    </p:spTree>
    <p:extLst>
      <p:ext uri="{BB962C8B-B14F-4D97-AF65-F5344CB8AC3E}">
        <p14:creationId xmlns:p14="http://schemas.microsoft.com/office/powerpoint/2010/main" val="28929647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19</a:t>
            </a:fld>
            <a:endParaRPr lang="en-US"/>
          </a:p>
        </p:txBody>
      </p:sp>
    </p:spTree>
    <p:extLst>
      <p:ext uri="{BB962C8B-B14F-4D97-AF65-F5344CB8AC3E}">
        <p14:creationId xmlns:p14="http://schemas.microsoft.com/office/powerpoint/2010/main" val="3507773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i="0" dirty="0">
                <a:solidFill>
                  <a:srgbClr val="000000"/>
                </a:solidFill>
                <a:effectLst/>
                <a:latin typeface="Times New Roman" panose="02020603050405020304" pitchFamily="18" charset="0"/>
              </a:rPr>
              <a:t>CONFESSION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i="0" dirty="0">
                <a:solidFill>
                  <a:srgbClr val="000000"/>
                </a:solidFill>
                <a:effectLst/>
                <a:latin typeface="Times New Roman" panose="02020603050405020304" pitchFamily="18" charset="0"/>
              </a:rPr>
              <a:t>Logically how would the person doing the baptism know that the person believes that Jesus is the Christ (as we read in Jn 8:24)?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0" i="0" dirty="0">
              <a:solidFill>
                <a:srgbClr val="000000"/>
              </a:solidFill>
              <a:effectLst/>
              <a:latin typeface="Times New Roman" panose="02020603050405020304" pitchFamily="18" charset="0"/>
            </a:endParaRPr>
          </a:p>
          <a:p>
            <a:pPr marL="0" marR="0" algn="l"/>
            <a:r>
              <a:rPr lang="en-US" sz="2800" b="0" i="0" dirty="0">
                <a:solidFill>
                  <a:srgbClr val="000000"/>
                </a:solidFill>
                <a:effectLst/>
                <a:latin typeface="Times New Roman" panose="02020603050405020304" pitchFamily="18" charset="0"/>
              </a:rPr>
              <a:t>BAPTISM</a:t>
            </a:r>
          </a:p>
          <a:p>
            <a:pPr marL="0" marR="0" algn="l"/>
            <a:r>
              <a:rPr lang="en-US" sz="2800" b="0" i="0" dirty="0">
                <a:solidFill>
                  <a:srgbClr val="000000"/>
                </a:solidFill>
                <a:effectLst/>
                <a:latin typeface="Times New Roman" panose="02020603050405020304" pitchFamily="18" charset="0"/>
              </a:rPr>
              <a:t>Also note the urgency of baptism in the cases:</a:t>
            </a:r>
          </a:p>
          <a:p>
            <a:pPr marL="285750" marR="0" indent="-285750" algn="l">
              <a:buFontTx/>
              <a:buChar char="-"/>
            </a:pPr>
            <a:r>
              <a:rPr lang="en-US" sz="2800" b="0" i="0" dirty="0">
                <a:solidFill>
                  <a:srgbClr val="000000"/>
                </a:solidFill>
                <a:effectLst/>
                <a:latin typeface="Times New Roman" panose="02020603050405020304" pitchFamily="18" charset="0"/>
              </a:rPr>
              <a:t>Ethiopian – See here!  Now!</a:t>
            </a:r>
          </a:p>
          <a:p>
            <a:pPr marL="285750" marR="0" indent="-285750" algn="l">
              <a:buFontTx/>
              <a:buChar char="-"/>
            </a:pPr>
            <a:r>
              <a:rPr lang="en-US" sz="2800" b="0" i="0" dirty="0">
                <a:solidFill>
                  <a:srgbClr val="000000"/>
                </a:solidFill>
                <a:effectLst/>
                <a:latin typeface="Times New Roman" panose="02020603050405020304" pitchFamily="18" charset="0"/>
              </a:rPr>
              <a:t>Saul – Why are you waiting?</a:t>
            </a:r>
          </a:p>
          <a:p>
            <a:pPr marL="285750" marR="0" indent="-285750" algn="l">
              <a:buFontTx/>
              <a:buChar char="-"/>
            </a:pPr>
            <a:r>
              <a:rPr lang="en-US" sz="2800" b="0" i="0" dirty="0">
                <a:solidFill>
                  <a:srgbClr val="000000"/>
                </a:solidFill>
                <a:effectLst/>
                <a:latin typeface="Times New Roman" panose="02020603050405020304" pitchFamily="18" charset="0"/>
              </a:rPr>
              <a:t>Philippian Jailor – the same hour of the night (midnight) – not wait till morning, or let’s check my calendar, or when is our next quarterly baptisms?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0" i="0" dirty="0">
              <a:solidFill>
                <a:srgbClr val="000000"/>
              </a:solidFill>
              <a:effectLst/>
              <a:latin typeface="Times New Roman" panose="02020603050405020304" pitchFamily="18" charset="0"/>
            </a:endParaRPr>
          </a:p>
          <a:p>
            <a:pPr marL="0" marR="0" algn="l"/>
            <a:r>
              <a:rPr lang="en-US" sz="2800" b="0" i="0" dirty="0">
                <a:solidFill>
                  <a:srgbClr val="000000"/>
                </a:solidFill>
                <a:effectLst/>
                <a:latin typeface="Calibri" panose="020F0502020204030204" pitchFamily="34" charset="0"/>
              </a:rPr>
              <a:t>Some never get beyond the mental conviction stage. They believe in Christ, they say. But they never act on their belief. They are like the devils who believe and tremble (Jas. 2:19). Others reach the turning stage but go no further. They repent by cleaning up their life to some extent, but never act on the change in their thinking. Some reach the acknowledgement stage. They confess as the eunuch did that Jesus Christ is the Son of God. Yet, they never go any further.</a:t>
            </a:r>
          </a:p>
          <a:p>
            <a:pPr marL="0" marR="0" algn="l"/>
            <a:endParaRPr lang="en-US" sz="2800" b="0" i="0" dirty="0">
              <a:solidFill>
                <a:srgbClr val="000000"/>
              </a:solidFill>
              <a:effectLst/>
              <a:latin typeface="Calibri" panose="020F0502020204030204" pitchFamily="34" charset="0"/>
            </a:endParaRPr>
          </a:p>
          <a:p>
            <a:pPr marL="0" marR="0" algn="l"/>
            <a:r>
              <a:rPr lang="en-US" sz="2800" b="0" i="0" dirty="0">
                <a:solidFill>
                  <a:srgbClr val="000000"/>
                </a:solidFill>
                <a:effectLst/>
                <a:latin typeface="Calibri" panose="020F0502020204030204" pitchFamily="34" charset="0"/>
              </a:rPr>
              <a:t>The last stage is the cleansing stage. It’s obeying that same form of doctrine in Roman 6:17, 3-4 that just as Christ was dead, buried and arose so we also are buried with him in baptism and raised to walk in newness of life.  It is no more important than any other stage.  Only by obeying all of these commands are you doing God’s will, and have that answer of a good conscience to God (1 Pet. 3:21)</a:t>
            </a:r>
            <a:endParaRPr lang="en-US" sz="1800" b="0" i="0" dirty="0">
              <a:solidFill>
                <a:srgbClr val="000000"/>
              </a:solidFill>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2</a:t>
            </a:fld>
            <a:endParaRPr lang="en-US"/>
          </a:p>
        </p:txBody>
      </p:sp>
    </p:spTree>
    <p:extLst>
      <p:ext uri="{BB962C8B-B14F-4D97-AF65-F5344CB8AC3E}">
        <p14:creationId xmlns:p14="http://schemas.microsoft.com/office/powerpoint/2010/main" val="23054556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20</a:t>
            </a:fld>
            <a:endParaRPr lang="en-US"/>
          </a:p>
        </p:txBody>
      </p:sp>
    </p:spTree>
    <p:extLst>
      <p:ext uri="{BB962C8B-B14F-4D97-AF65-F5344CB8AC3E}">
        <p14:creationId xmlns:p14="http://schemas.microsoft.com/office/powerpoint/2010/main" val="33197149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21</a:t>
            </a:fld>
            <a:endParaRPr lang="en-US"/>
          </a:p>
        </p:txBody>
      </p:sp>
    </p:spTree>
    <p:extLst>
      <p:ext uri="{BB962C8B-B14F-4D97-AF65-F5344CB8AC3E}">
        <p14:creationId xmlns:p14="http://schemas.microsoft.com/office/powerpoint/2010/main" val="24804738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22</a:t>
            </a:fld>
            <a:endParaRPr lang="en-US"/>
          </a:p>
        </p:txBody>
      </p:sp>
    </p:spTree>
    <p:extLst>
      <p:ext uri="{BB962C8B-B14F-4D97-AF65-F5344CB8AC3E}">
        <p14:creationId xmlns:p14="http://schemas.microsoft.com/office/powerpoint/2010/main" val="333876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FA8E54-789B-4010-8745-8DA8896AB60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9617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4</a:t>
            </a:fld>
            <a:endParaRPr lang="en-US"/>
          </a:p>
        </p:txBody>
      </p:sp>
    </p:spTree>
    <p:extLst>
      <p:ext uri="{BB962C8B-B14F-4D97-AF65-F5344CB8AC3E}">
        <p14:creationId xmlns:p14="http://schemas.microsoft.com/office/powerpoint/2010/main" val="4242845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5</a:t>
            </a:fld>
            <a:endParaRPr lang="en-US"/>
          </a:p>
        </p:txBody>
      </p:sp>
    </p:spTree>
    <p:extLst>
      <p:ext uri="{BB962C8B-B14F-4D97-AF65-F5344CB8AC3E}">
        <p14:creationId xmlns:p14="http://schemas.microsoft.com/office/powerpoint/2010/main" val="3916340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6</a:t>
            </a:fld>
            <a:endParaRPr lang="en-US"/>
          </a:p>
        </p:txBody>
      </p:sp>
    </p:spTree>
    <p:extLst>
      <p:ext uri="{BB962C8B-B14F-4D97-AF65-F5344CB8AC3E}">
        <p14:creationId xmlns:p14="http://schemas.microsoft.com/office/powerpoint/2010/main" val="1356081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7</a:t>
            </a:fld>
            <a:endParaRPr lang="en-US"/>
          </a:p>
        </p:txBody>
      </p:sp>
    </p:spTree>
    <p:extLst>
      <p:ext uri="{BB962C8B-B14F-4D97-AF65-F5344CB8AC3E}">
        <p14:creationId xmlns:p14="http://schemas.microsoft.com/office/powerpoint/2010/main" val="2381188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8</a:t>
            </a:fld>
            <a:endParaRPr lang="en-US"/>
          </a:p>
        </p:txBody>
      </p:sp>
    </p:spTree>
    <p:extLst>
      <p:ext uri="{BB962C8B-B14F-4D97-AF65-F5344CB8AC3E}">
        <p14:creationId xmlns:p14="http://schemas.microsoft.com/office/powerpoint/2010/main" val="706362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9</a:t>
            </a:fld>
            <a:endParaRPr lang="en-US"/>
          </a:p>
        </p:txBody>
      </p:sp>
    </p:spTree>
    <p:extLst>
      <p:ext uri="{BB962C8B-B14F-4D97-AF65-F5344CB8AC3E}">
        <p14:creationId xmlns:p14="http://schemas.microsoft.com/office/powerpoint/2010/main" val="1864839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501D4-2FC5-5FA9-F5AB-8DAF2AB5BD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480972-7697-37E0-E39E-01F21B4E61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D6E077-3AD3-7C71-5DBF-C96078AE1E3A}"/>
              </a:ext>
            </a:extLst>
          </p:cNvPr>
          <p:cNvSpPr>
            <a:spLocks noGrp="1"/>
          </p:cNvSpPr>
          <p:nvPr>
            <p:ph type="dt" sz="half" idx="10"/>
          </p:nvPr>
        </p:nvSpPr>
        <p:spPr/>
        <p:txBody>
          <a:bodyPr/>
          <a:lstStyle/>
          <a:p>
            <a:fld id="{303116BD-E363-46A5-B1F2-74CDF1F75F39}" type="datetimeFigureOut">
              <a:rPr lang="en-US" smtClean="0"/>
              <a:t>3/21/2023</a:t>
            </a:fld>
            <a:endParaRPr lang="en-US"/>
          </a:p>
        </p:txBody>
      </p:sp>
      <p:sp>
        <p:nvSpPr>
          <p:cNvPr id="5" name="Footer Placeholder 4">
            <a:extLst>
              <a:ext uri="{FF2B5EF4-FFF2-40B4-BE49-F238E27FC236}">
                <a16:creationId xmlns:a16="http://schemas.microsoft.com/office/drawing/2014/main" id="{DE97BEBC-75E8-F4E1-3E23-0169CC55DB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5E0DF6-4AD7-3F42-8777-56E692C70C59}"/>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1731678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21A7D-DE0F-4E48-B9FC-23A9AE3AA0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ACCE9C-0FBA-9EC1-F8AD-4B4D1F8F6F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E87C66-2360-B0E8-0759-FC1A574173B3}"/>
              </a:ext>
            </a:extLst>
          </p:cNvPr>
          <p:cNvSpPr>
            <a:spLocks noGrp="1"/>
          </p:cNvSpPr>
          <p:nvPr>
            <p:ph type="dt" sz="half" idx="10"/>
          </p:nvPr>
        </p:nvSpPr>
        <p:spPr/>
        <p:txBody>
          <a:bodyPr/>
          <a:lstStyle/>
          <a:p>
            <a:fld id="{303116BD-E363-46A5-B1F2-74CDF1F75F39}" type="datetimeFigureOut">
              <a:rPr lang="en-US" smtClean="0"/>
              <a:t>3/21/2023</a:t>
            </a:fld>
            <a:endParaRPr lang="en-US"/>
          </a:p>
        </p:txBody>
      </p:sp>
      <p:sp>
        <p:nvSpPr>
          <p:cNvPr id="5" name="Footer Placeholder 4">
            <a:extLst>
              <a:ext uri="{FF2B5EF4-FFF2-40B4-BE49-F238E27FC236}">
                <a16:creationId xmlns:a16="http://schemas.microsoft.com/office/drawing/2014/main" id="{04D1DA63-754C-8956-77AD-844A347470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65F7C1-B63A-573F-750C-A85E0C90F819}"/>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1200727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B2D192-5A48-90F2-48C8-A893EB8C0A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AFD4B3-DD3E-1B28-FEA7-DA034BF9DD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829051-72C1-5DF3-69DB-5F4C84FC9A2D}"/>
              </a:ext>
            </a:extLst>
          </p:cNvPr>
          <p:cNvSpPr>
            <a:spLocks noGrp="1"/>
          </p:cNvSpPr>
          <p:nvPr>
            <p:ph type="dt" sz="half" idx="10"/>
          </p:nvPr>
        </p:nvSpPr>
        <p:spPr/>
        <p:txBody>
          <a:bodyPr/>
          <a:lstStyle/>
          <a:p>
            <a:fld id="{303116BD-E363-46A5-B1F2-74CDF1F75F39}" type="datetimeFigureOut">
              <a:rPr lang="en-US" smtClean="0"/>
              <a:t>3/21/2023</a:t>
            </a:fld>
            <a:endParaRPr lang="en-US"/>
          </a:p>
        </p:txBody>
      </p:sp>
      <p:sp>
        <p:nvSpPr>
          <p:cNvPr id="5" name="Footer Placeholder 4">
            <a:extLst>
              <a:ext uri="{FF2B5EF4-FFF2-40B4-BE49-F238E27FC236}">
                <a16:creationId xmlns:a16="http://schemas.microsoft.com/office/drawing/2014/main" id="{CD0AD498-B005-978B-F1A6-29B55FF4DB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EC94E5-7AA1-99EF-6645-40A8590CA82A}"/>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2223231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FF26B-939C-E68F-8E31-B71ED87172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3EEE98-4E21-D26C-8906-BBB95E79B77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A13BD97-1135-5BC0-A3D4-6E957DEDB3BC}"/>
              </a:ext>
            </a:extLst>
          </p:cNvPr>
          <p:cNvSpPr>
            <a:spLocks noGrp="1"/>
          </p:cNvSpPr>
          <p:nvPr>
            <p:ph type="dt" sz="half" idx="10"/>
          </p:nvPr>
        </p:nvSpPr>
        <p:spPr/>
        <p:txBody>
          <a:bodyPr/>
          <a:lstStyle/>
          <a:p>
            <a:fld id="{303116BD-E363-46A5-B1F2-74CDF1F75F39}" type="datetimeFigureOut">
              <a:rPr lang="en-US" smtClean="0"/>
              <a:t>3/21/2023</a:t>
            </a:fld>
            <a:endParaRPr lang="en-US"/>
          </a:p>
        </p:txBody>
      </p:sp>
      <p:sp>
        <p:nvSpPr>
          <p:cNvPr id="5" name="Footer Placeholder 4">
            <a:extLst>
              <a:ext uri="{FF2B5EF4-FFF2-40B4-BE49-F238E27FC236}">
                <a16:creationId xmlns:a16="http://schemas.microsoft.com/office/drawing/2014/main" id="{5C88A96A-04EB-DA29-2E65-E0F72C8E61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340146-4E08-EDD0-766C-1EAAEC9EE81B}"/>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9063677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12154-5811-E814-2948-966AD5BAAA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7BD01D-B2A5-BFFB-7BF3-A3C566C5A2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121423-856F-93B9-CE68-28A8C5A37A59}"/>
              </a:ext>
            </a:extLst>
          </p:cNvPr>
          <p:cNvSpPr>
            <a:spLocks noGrp="1"/>
          </p:cNvSpPr>
          <p:nvPr>
            <p:ph type="dt" sz="half" idx="10"/>
          </p:nvPr>
        </p:nvSpPr>
        <p:spPr/>
        <p:txBody>
          <a:bodyPr/>
          <a:lstStyle/>
          <a:p>
            <a:fld id="{303116BD-E363-46A5-B1F2-74CDF1F75F39}" type="datetimeFigureOut">
              <a:rPr lang="en-US" smtClean="0"/>
              <a:t>3/21/2023</a:t>
            </a:fld>
            <a:endParaRPr lang="en-US"/>
          </a:p>
        </p:txBody>
      </p:sp>
      <p:sp>
        <p:nvSpPr>
          <p:cNvPr id="5" name="Footer Placeholder 4">
            <a:extLst>
              <a:ext uri="{FF2B5EF4-FFF2-40B4-BE49-F238E27FC236}">
                <a16:creationId xmlns:a16="http://schemas.microsoft.com/office/drawing/2014/main" id="{3C6E3DAD-3CD1-201B-7A33-EE7EDBA34E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EB5503-C17C-E3C6-37B0-3273812827AA}"/>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1614579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C352B-BF99-D796-2D6F-00224CBF1C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F5B5F-7E4C-DBB3-0A65-CDEB05AFC6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F702DC-C31C-0339-B18A-C2FF8BECBE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0F8140-1B1A-F9C2-F50D-A0C3BDF94062}"/>
              </a:ext>
            </a:extLst>
          </p:cNvPr>
          <p:cNvSpPr>
            <a:spLocks noGrp="1"/>
          </p:cNvSpPr>
          <p:nvPr>
            <p:ph type="dt" sz="half" idx="10"/>
          </p:nvPr>
        </p:nvSpPr>
        <p:spPr/>
        <p:txBody>
          <a:bodyPr/>
          <a:lstStyle/>
          <a:p>
            <a:fld id="{303116BD-E363-46A5-B1F2-74CDF1F75F39}" type="datetimeFigureOut">
              <a:rPr lang="en-US" smtClean="0"/>
              <a:t>3/21/2023</a:t>
            </a:fld>
            <a:endParaRPr lang="en-US"/>
          </a:p>
        </p:txBody>
      </p:sp>
      <p:sp>
        <p:nvSpPr>
          <p:cNvPr id="6" name="Footer Placeholder 5">
            <a:extLst>
              <a:ext uri="{FF2B5EF4-FFF2-40B4-BE49-F238E27FC236}">
                <a16:creationId xmlns:a16="http://schemas.microsoft.com/office/drawing/2014/main" id="{CD28DA7E-59E0-0E0C-ED3D-1FE21D0E86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72698F-1ABD-0C0D-F589-8E5A90E64801}"/>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132411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D9C3A-B932-D4DA-DBF3-C71C78588BE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B2E8DE-58BB-F2E5-2495-9F7521C411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53154E-EFB7-6299-D35A-6126F4C8BB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1C28F5-49DC-D529-79CF-B42890CB08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6B5E89-671E-2937-56AB-0C28F4ED21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D31A1E-5958-008A-9616-B2185BC98571}"/>
              </a:ext>
            </a:extLst>
          </p:cNvPr>
          <p:cNvSpPr>
            <a:spLocks noGrp="1"/>
          </p:cNvSpPr>
          <p:nvPr>
            <p:ph type="dt" sz="half" idx="10"/>
          </p:nvPr>
        </p:nvSpPr>
        <p:spPr/>
        <p:txBody>
          <a:bodyPr/>
          <a:lstStyle/>
          <a:p>
            <a:fld id="{303116BD-E363-46A5-B1F2-74CDF1F75F39}" type="datetimeFigureOut">
              <a:rPr lang="en-US" smtClean="0"/>
              <a:t>3/21/2023</a:t>
            </a:fld>
            <a:endParaRPr lang="en-US"/>
          </a:p>
        </p:txBody>
      </p:sp>
      <p:sp>
        <p:nvSpPr>
          <p:cNvPr id="8" name="Footer Placeholder 7">
            <a:extLst>
              <a:ext uri="{FF2B5EF4-FFF2-40B4-BE49-F238E27FC236}">
                <a16:creationId xmlns:a16="http://schemas.microsoft.com/office/drawing/2014/main" id="{DED60FAF-941C-4048-80CB-C8AD45B87D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2FDAED-4A0E-7E2C-370F-F52C53A94438}"/>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2685439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4A82E-AEF2-EFF1-6797-88E67BFA52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8A7AE4-5ADE-C79A-7640-75041B4EC6DB}"/>
              </a:ext>
            </a:extLst>
          </p:cNvPr>
          <p:cNvSpPr>
            <a:spLocks noGrp="1"/>
          </p:cNvSpPr>
          <p:nvPr>
            <p:ph type="dt" sz="half" idx="10"/>
          </p:nvPr>
        </p:nvSpPr>
        <p:spPr/>
        <p:txBody>
          <a:bodyPr/>
          <a:lstStyle/>
          <a:p>
            <a:fld id="{303116BD-E363-46A5-B1F2-74CDF1F75F39}" type="datetimeFigureOut">
              <a:rPr lang="en-US" smtClean="0"/>
              <a:t>3/21/2023</a:t>
            </a:fld>
            <a:endParaRPr lang="en-US"/>
          </a:p>
        </p:txBody>
      </p:sp>
      <p:sp>
        <p:nvSpPr>
          <p:cNvPr id="4" name="Footer Placeholder 3">
            <a:extLst>
              <a:ext uri="{FF2B5EF4-FFF2-40B4-BE49-F238E27FC236}">
                <a16:creationId xmlns:a16="http://schemas.microsoft.com/office/drawing/2014/main" id="{37C47016-F55D-BBFE-41F6-C735C85CB7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A70392-A44B-E578-C319-1F4484CF94EC}"/>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1082039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885C58-975F-54A9-965D-9E9ECAC26426}"/>
              </a:ext>
            </a:extLst>
          </p:cNvPr>
          <p:cNvSpPr>
            <a:spLocks noGrp="1"/>
          </p:cNvSpPr>
          <p:nvPr>
            <p:ph type="dt" sz="half" idx="10"/>
          </p:nvPr>
        </p:nvSpPr>
        <p:spPr/>
        <p:txBody>
          <a:bodyPr/>
          <a:lstStyle/>
          <a:p>
            <a:fld id="{303116BD-E363-46A5-B1F2-74CDF1F75F39}" type="datetimeFigureOut">
              <a:rPr lang="en-US" smtClean="0"/>
              <a:t>3/21/2023</a:t>
            </a:fld>
            <a:endParaRPr lang="en-US"/>
          </a:p>
        </p:txBody>
      </p:sp>
      <p:sp>
        <p:nvSpPr>
          <p:cNvPr id="3" name="Footer Placeholder 2">
            <a:extLst>
              <a:ext uri="{FF2B5EF4-FFF2-40B4-BE49-F238E27FC236}">
                <a16:creationId xmlns:a16="http://schemas.microsoft.com/office/drawing/2014/main" id="{C18E2001-58BB-D112-5D0E-D93D17ED05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3CE5E6-D3AF-2DC4-F348-23FB3BB61C00}"/>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716247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FE50-630D-1470-45C0-58D787FF93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5CED36-CF23-9A25-CF73-7DEBCD3DE3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8CC138-2D85-FBA0-3830-C6E4F8015F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A76854-8C8F-4D0E-5EEF-AB2695AABD4E}"/>
              </a:ext>
            </a:extLst>
          </p:cNvPr>
          <p:cNvSpPr>
            <a:spLocks noGrp="1"/>
          </p:cNvSpPr>
          <p:nvPr>
            <p:ph type="dt" sz="half" idx="10"/>
          </p:nvPr>
        </p:nvSpPr>
        <p:spPr/>
        <p:txBody>
          <a:bodyPr/>
          <a:lstStyle/>
          <a:p>
            <a:fld id="{303116BD-E363-46A5-B1F2-74CDF1F75F39}" type="datetimeFigureOut">
              <a:rPr lang="en-US" smtClean="0"/>
              <a:t>3/21/2023</a:t>
            </a:fld>
            <a:endParaRPr lang="en-US"/>
          </a:p>
        </p:txBody>
      </p:sp>
      <p:sp>
        <p:nvSpPr>
          <p:cNvPr id="6" name="Footer Placeholder 5">
            <a:extLst>
              <a:ext uri="{FF2B5EF4-FFF2-40B4-BE49-F238E27FC236}">
                <a16:creationId xmlns:a16="http://schemas.microsoft.com/office/drawing/2014/main" id="{61397EE1-D73C-0001-EC5F-C4D6336C33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E15D65-1397-A7A8-CC2C-0EE8EC400BA4}"/>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2800042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22BAC-7DE9-FDBD-12ED-A5E9910B5D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0DA239-0B19-AC0D-E9B3-3B264235D9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F5A40B-52FC-8FDA-57B8-36254560EA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9A66E-7BED-05CE-F544-51363BFE7FD5}"/>
              </a:ext>
            </a:extLst>
          </p:cNvPr>
          <p:cNvSpPr>
            <a:spLocks noGrp="1"/>
          </p:cNvSpPr>
          <p:nvPr>
            <p:ph type="dt" sz="half" idx="10"/>
          </p:nvPr>
        </p:nvSpPr>
        <p:spPr/>
        <p:txBody>
          <a:bodyPr/>
          <a:lstStyle/>
          <a:p>
            <a:fld id="{303116BD-E363-46A5-B1F2-74CDF1F75F39}" type="datetimeFigureOut">
              <a:rPr lang="en-US" smtClean="0"/>
              <a:t>3/21/2023</a:t>
            </a:fld>
            <a:endParaRPr lang="en-US"/>
          </a:p>
        </p:txBody>
      </p:sp>
      <p:sp>
        <p:nvSpPr>
          <p:cNvPr id="6" name="Footer Placeholder 5">
            <a:extLst>
              <a:ext uri="{FF2B5EF4-FFF2-40B4-BE49-F238E27FC236}">
                <a16:creationId xmlns:a16="http://schemas.microsoft.com/office/drawing/2014/main" id="{6908C854-D45C-D847-1828-0D3301F092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AD9C5-51E8-B1AD-68CD-07C5CF3B6F2B}"/>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3095618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EBE9"/>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BC4929-E28E-62A9-D700-D27C76C193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1F8A8A-1DB0-8B8D-EDC1-C4DD2F74E6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A4CE91-E5C9-BF93-EF91-D8352D204F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3116BD-E363-46A5-B1F2-74CDF1F75F39}" type="datetimeFigureOut">
              <a:rPr lang="en-US" smtClean="0"/>
              <a:t>3/21/2023</a:t>
            </a:fld>
            <a:endParaRPr lang="en-US"/>
          </a:p>
        </p:txBody>
      </p:sp>
      <p:sp>
        <p:nvSpPr>
          <p:cNvPr id="5" name="Footer Placeholder 4">
            <a:extLst>
              <a:ext uri="{FF2B5EF4-FFF2-40B4-BE49-F238E27FC236}">
                <a16:creationId xmlns:a16="http://schemas.microsoft.com/office/drawing/2014/main" id="{A17B78F5-4CA6-5F8E-3B87-33B7D2D14E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898958-D57D-AF59-0D4D-51D4055CCB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1E60C-1F88-4860-83C1-4645FE53A5AD}" type="slidenum">
              <a:rPr lang="en-US" smtClean="0"/>
              <a:t>‹#›</a:t>
            </a:fld>
            <a:endParaRPr lang="en-US"/>
          </a:p>
        </p:txBody>
      </p:sp>
    </p:spTree>
    <p:extLst>
      <p:ext uri="{BB962C8B-B14F-4D97-AF65-F5344CB8AC3E}">
        <p14:creationId xmlns:p14="http://schemas.microsoft.com/office/powerpoint/2010/main" val="1970695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11A7E-D539-7865-4BFE-711E6022F656}"/>
              </a:ext>
            </a:extLst>
          </p:cNvPr>
          <p:cNvSpPr>
            <a:spLocks noGrp="1"/>
          </p:cNvSpPr>
          <p:nvPr>
            <p:ph type="ctrTitle"/>
          </p:nvPr>
        </p:nvSpPr>
        <p:spPr>
          <a:xfrm>
            <a:off x="1255060" y="5279511"/>
            <a:ext cx="9681882" cy="739880"/>
          </a:xfrm>
        </p:spPr>
        <p:txBody>
          <a:bodyPr anchor="b">
            <a:normAutofit/>
          </a:bodyPr>
          <a:lstStyle/>
          <a:p>
            <a:r>
              <a:rPr lang="en-US" sz="3600" dirty="0">
                <a:solidFill>
                  <a:schemeClr val="tx1">
                    <a:lumMod val="85000"/>
                    <a:lumOff val="15000"/>
                  </a:schemeClr>
                </a:solidFill>
              </a:rPr>
              <a:t>PERSONAL EVANGELISM</a:t>
            </a:r>
          </a:p>
        </p:txBody>
      </p:sp>
      <p:sp>
        <p:nvSpPr>
          <p:cNvPr id="3" name="Subtitle 2">
            <a:extLst>
              <a:ext uri="{FF2B5EF4-FFF2-40B4-BE49-F238E27FC236}">
                <a16:creationId xmlns:a16="http://schemas.microsoft.com/office/drawing/2014/main" id="{C03AE689-8685-9450-4347-5A7701064275}"/>
              </a:ext>
            </a:extLst>
          </p:cNvPr>
          <p:cNvSpPr>
            <a:spLocks noGrp="1"/>
          </p:cNvSpPr>
          <p:nvPr>
            <p:ph type="subTitle" idx="1"/>
          </p:nvPr>
        </p:nvSpPr>
        <p:spPr>
          <a:xfrm>
            <a:off x="2438400" y="6019391"/>
            <a:ext cx="7315199" cy="365125"/>
          </a:xfrm>
        </p:spPr>
        <p:txBody>
          <a:bodyPr anchor="t">
            <a:normAutofit/>
          </a:bodyPr>
          <a:lstStyle/>
          <a:p>
            <a:r>
              <a:rPr lang="en-US" sz="1600" dirty="0">
                <a:solidFill>
                  <a:schemeClr val="tx1">
                    <a:lumMod val="85000"/>
                    <a:lumOff val="15000"/>
                  </a:schemeClr>
                </a:solidFill>
              </a:rPr>
              <a:t>Lesson 11: What Must I Do To Be Saved? (cont.)</a:t>
            </a:r>
          </a:p>
        </p:txBody>
      </p:sp>
      <p:pic>
        <p:nvPicPr>
          <p:cNvPr id="1026" name="Picture 2" descr="Relationship Evangelism">
            <a:extLst>
              <a:ext uri="{FF2B5EF4-FFF2-40B4-BE49-F238E27FC236}">
                <a16:creationId xmlns:a16="http://schemas.microsoft.com/office/drawing/2014/main" id="{09D290E0-6A4E-B81B-AB12-5C9588219F3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000" b="20667"/>
          <a:stretch/>
        </p:blipFill>
        <p:spPr bwMode="auto">
          <a:xfrm>
            <a:off x="20" y="10"/>
            <a:ext cx="12191979" cy="5886523"/>
          </a:xfrm>
          <a:custGeom>
            <a:avLst/>
            <a:gdLst/>
            <a:ahLst/>
            <a:cxnLst/>
            <a:rect l="l" t="t" r="r" b="b"/>
            <a:pathLst>
              <a:path w="12191999" h="5886533">
                <a:moveTo>
                  <a:pt x="4721173" y="4907914"/>
                </a:moveTo>
                <a:lnTo>
                  <a:pt x="4722109" y="4908125"/>
                </a:lnTo>
                <a:cubicBezTo>
                  <a:pt x="4721143" y="4908767"/>
                  <a:pt x="4718263" y="4909373"/>
                  <a:pt x="4717199" y="4909396"/>
                </a:cubicBezTo>
                <a:close/>
                <a:moveTo>
                  <a:pt x="0" y="0"/>
                </a:moveTo>
                <a:lnTo>
                  <a:pt x="12191999" y="0"/>
                </a:lnTo>
                <a:lnTo>
                  <a:pt x="12191999" y="5751311"/>
                </a:lnTo>
                <a:lnTo>
                  <a:pt x="12140860" y="5770509"/>
                </a:lnTo>
                <a:cubicBezTo>
                  <a:pt x="12126656" y="5772723"/>
                  <a:pt x="12093589" y="5827925"/>
                  <a:pt x="12080161" y="5826358"/>
                </a:cubicBezTo>
                <a:cubicBezTo>
                  <a:pt x="11978188" y="5850511"/>
                  <a:pt x="11967361" y="5873564"/>
                  <a:pt x="11917885" y="5861578"/>
                </a:cubicBezTo>
                <a:cubicBezTo>
                  <a:pt x="11872779" y="5859863"/>
                  <a:pt x="11928861" y="5896778"/>
                  <a:pt x="11894610" y="5883738"/>
                </a:cubicBezTo>
                <a:cubicBezTo>
                  <a:pt x="11860359" y="5870698"/>
                  <a:pt x="11736091" y="5807232"/>
                  <a:pt x="11712379" y="5783337"/>
                </a:cubicBezTo>
                <a:cubicBezTo>
                  <a:pt x="11688667" y="5759442"/>
                  <a:pt x="11627912" y="5782933"/>
                  <a:pt x="11585366" y="5740371"/>
                </a:cubicBezTo>
                <a:lnTo>
                  <a:pt x="11516470" y="5663679"/>
                </a:lnTo>
                <a:cubicBezTo>
                  <a:pt x="11468274" y="5661847"/>
                  <a:pt x="11507335" y="5626593"/>
                  <a:pt x="11462692" y="5610127"/>
                </a:cubicBezTo>
                <a:cubicBezTo>
                  <a:pt x="11417567" y="5608500"/>
                  <a:pt x="11408021" y="5556613"/>
                  <a:pt x="11369712" y="5548654"/>
                </a:cubicBezTo>
                <a:cubicBezTo>
                  <a:pt x="11354317" y="5554704"/>
                  <a:pt x="11288328" y="5499810"/>
                  <a:pt x="11273969" y="5488986"/>
                </a:cubicBezTo>
                <a:cubicBezTo>
                  <a:pt x="11231913" y="5490378"/>
                  <a:pt x="11221973" y="5480544"/>
                  <a:pt x="11195084" y="5467967"/>
                </a:cubicBezTo>
                <a:cubicBezTo>
                  <a:pt x="11164086" y="5497749"/>
                  <a:pt x="11171649" y="5471790"/>
                  <a:pt x="11143408" y="5468614"/>
                </a:cubicBezTo>
                <a:cubicBezTo>
                  <a:pt x="11125906" y="5464975"/>
                  <a:pt x="11102603" y="5460835"/>
                  <a:pt x="11085935" y="5459365"/>
                </a:cubicBezTo>
                <a:cubicBezTo>
                  <a:pt x="11057493" y="5459661"/>
                  <a:pt x="11029906" y="5441496"/>
                  <a:pt x="11030953" y="5456484"/>
                </a:cubicBezTo>
                <a:cubicBezTo>
                  <a:pt x="11007784" y="5459001"/>
                  <a:pt x="10982005" y="5463178"/>
                  <a:pt x="10951060" y="5461240"/>
                </a:cubicBezTo>
                <a:cubicBezTo>
                  <a:pt x="10885365" y="5424406"/>
                  <a:pt x="10915288" y="5460968"/>
                  <a:pt x="10857721" y="5448157"/>
                </a:cubicBezTo>
                <a:cubicBezTo>
                  <a:pt x="10806646" y="5435790"/>
                  <a:pt x="10707075" y="5402712"/>
                  <a:pt x="10644616" y="5387039"/>
                </a:cubicBezTo>
                <a:cubicBezTo>
                  <a:pt x="10616446" y="5382224"/>
                  <a:pt x="10558603" y="5371613"/>
                  <a:pt x="10519277" y="5366793"/>
                </a:cubicBezTo>
                <a:cubicBezTo>
                  <a:pt x="10495461" y="5368312"/>
                  <a:pt x="10473830" y="5354868"/>
                  <a:pt x="10445981" y="5364735"/>
                </a:cubicBezTo>
                <a:cubicBezTo>
                  <a:pt x="10436536" y="5368773"/>
                  <a:pt x="10409281" y="5367966"/>
                  <a:pt x="10383865" y="5360888"/>
                </a:cubicBezTo>
                <a:cubicBezTo>
                  <a:pt x="10374827" y="5369095"/>
                  <a:pt x="10347864" y="5360432"/>
                  <a:pt x="10336852" y="5360277"/>
                </a:cubicBezTo>
                <a:cubicBezTo>
                  <a:pt x="10323586" y="5366987"/>
                  <a:pt x="10274741" y="5357921"/>
                  <a:pt x="10261098" y="5350526"/>
                </a:cubicBezTo>
                <a:lnTo>
                  <a:pt x="10126497" y="5339011"/>
                </a:lnTo>
                <a:lnTo>
                  <a:pt x="10082166" y="5336916"/>
                </a:lnTo>
                <a:cubicBezTo>
                  <a:pt x="10074567" y="5338985"/>
                  <a:pt x="10046860" y="5337657"/>
                  <a:pt x="10039237" y="5338580"/>
                </a:cubicBezTo>
                <a:cubicBezTo>
                  <a:pt x="9998458" y="5328479"/>
                  <a:pt x="9984394" y="5327989"/>
                  <a:pt x="9960016" y="5323065"/>
                </a:cubicBezTo>
                <a:cubicBezTo>
                  <a:pt x="9918980" y="5322923"/>
                  <a:pt x="9888741" y="5326122"/>
                  <a:pt x="9847789" y="5316297"/>
                </a:cubicBezTo>
                <a:lnTo>
                  <a:pt x="9728306" y="5296090"/>
                </a:lnTo>
                <a:cubicBezTo>
                  <a:pt x="9675056" y="5305676"/>
                  <a:pt x="9602035" y="5297282"/>
                  <a:pt x="9584504" y="5284670"/>
                </a:cubicBezTo>
                <a:cubicBezTo>
                  <a:pt x="9518952" y="5270394"/>
                  <a:pt x="9415429" y="5244268"/>
                  <a:pt x="9343049" y="5238968"/>
                </a:cubicBezTo>
                <a:lnTo>
                  <a:pt x="9231367" y="5187063"/>
                </a:lnTo>
                <a:lnTo>
                  <a:pt x="9194807" y="5176984"/>
                </a:lnTo>
                <a:lnTo>
                  <a:pt x="9189243" y="5167745"/>
                </a:lnTo>
                <a:lnTo>
                  <a:pt x="9151229" y="5156543"/>
                </a:lnTo>
                <a:lnTo>
                  <a:pt x="9150207" y="5157608"/>
                </a:lnTo>
                <a:cubicBezTo>
                  <a:pt x="9147045" y="5159739"/>
                  <a:pt x="9143081" y="5160831"/>
                  <a:pt x="9137315" y="5159777"/>
                </a:cubicBezTo>
                <a:cubicBezTo>
                  <a:pt x="9138862" y="5179261"/>
                  <a:pt x="9130952" y="5165972"/>
                  <a:pt x="9113809" y="5161143"/>
                </a:cubicBezTo>
                <a:cubicBezTo>
                  <a:pt x="9112388" y="5190326"/>
                  <a:pt x="9068114" y="5155892"/>
                  <a:pt x="9053450" y="5169457"/>
                </a:cubicBezTo>
                <a:lnTo>
                  <a:pt x="9005483" y="5166172"/>
                </a:lnTo>
                <a:lnTo>
                  <a:pt x="9005198" y="5166412"/>
                </a:lnTo>
                <a:cubicBezTo>
                  <a:pt x="9003143" y="5166632"/>
                  <a:pt x="9000324" y="5166304"/>
                  <a:pt x="8996229" y="5165201"/>
                </a:cubicBezTo>
                <a:lnTo>
                  <a:pt x="8990391" y="5163140"/>
                </a:lnTo>
                <a:lnTo>
                  <a:pt x="8974334" y="5159914"/>
                </a:lnTo>
                <a:lnTo>
                  <a:pt x="8968008" y="5160614"/>
                </a:lnTo>
                <a:lnTo>
                  <a:pt x="8963045" y="5162839"/>
                </a:lnTo>
                <a:cubicBezTo>
                  <a:pt x="8954690" y="5154888"/>
                  <a:pt x="8955517" y="5145940"/>
                  <a:pt x="8928985" y="5166027"/>
                </a:cubicBezTo>
                <a:cubicBezTo>
                  <a:pt x="8898031" y="5165007"/>
                  <a:pt x="8789300" y="5150352"/>
                  <a:pt x="8752441" y="5146795"/>
                </a:cubicBezTo>
                <a:cubicBezTo>
                  <a:pt x="8719819" y="5136075"/>
                  <a:pt x="8748194" y="5149736"/>
                  <a:pt x="8707844" y="5144694"/>
                </a:cubicBezTo>
                <a:cubicBezTo>
                  <a:pt x="8671606" y="5125159"/>
                  <a:pt x="8639142" y="5141599"/>
                  <a:pt x="8596068" y="5136122"/>
                </a:cubicBezTo>
                <a:lnTo>
                  <a:pt x="8525227" y="5150964"/>
                </a:lnTo>
                <a:lnTo>
                  <a:pt x="8510980" y="5145049"/>
                </a:lnTo>
                <a:lnTo>
                  <a:pt x="8506164" y="5142048"/>
                </a:lnTo>
                <a:cubicBezTo>
                  <a:pt x="8502646" y="5140271"/>
                  <a:pt x="8500045" y="5139460"/>
                  <a:pt x="8497965" y="5139310"/>
                </a:cubicBezTo>
                <a:lnTo>
                  <a:pt x="8497591" y="5139489"/>
                </a:lnTo>
                <a:lnTo>
                  <a:pt x="8490246" y="5136439"/>
                </a:lnTo>
                <a:lnTo>
                  <a:pt x="8367179" y="5122397"/>
                </a:lnTo>
                <a:cubicBezTo>
                  <a:pt x="8362021" y="5120372"/>
                  <a:pt x="8357730" y="5120720"/>
                  <a:pt x="8353796" y="5122203"/>
                </a:cubicBezTo>
                <a:lnTo>
                  <a:pt x="8352369" y="5123043"/>
                </a:lnTo>
                <a:lnTo>
                  <a:pt x="8320101" y="5105625"/>
                </a:lnTo>
                <a:lnTo>
                  <a:pt x="8314429" y="5105299"/>
                </a:lnTo>
                <a:lnTo>
                  <a:pt x="8295170" y="5091404"/>
                </a:lnTo>
                <a:lnTo>
                  <a:pt x="8284273" y="5085581"/>
                </a:lnTo>
                <a:lnTo>
                  <a:pt x="8283146" y="5081138"/>
                </a:lnTo>
                <a:cubicBezTo>
                  <a:pt x="8280842" y="5077893"/>
                  <a:pt x="8276148" y="5075245"/>
                  <a:pt x="8266072" y="5073963"/>
                </a:cubicBezTo>
                <a:lnTo>
                  <a:pt x="8263373" y="5074193"/>
                </a:lnTo>
                <a:lnTo>
                  <a:pt x="8252030" y="5064350"/>
                </a:lnTo>
                <a:cubicBezTo>
                  <a:pt x="8248856" y="5060500"/>
                  <a:pt x="8246644" y="5056218"/>
                  <a:pt x="8245831" y="5051358"/>
                </a:cubicBezTo>
                <a:cubicBezTo>
                  <a:pt x="8181824" y="5054265"/>
                  <a:pt x="8147127" y="5020143"/>
                  <a:pt x="8090268" y="5005197"/>
                </a:cubicBezTo>
                <a:cubicBezTo>
                  <a:pt x="8025464" y="4982055"/>
                  <a:pt x="7967067" y="4960819"/>
                  <a:pt x="7905404" y="4963224"/>
                </a:cubicBezTo>
                <a:cubicBezTo>
                  <a:pt x="7835116" y="4948312"/>
                  <a:pt x="7780962" y="4946081"/>
                  <a:pt x="7718741" y="4937509"/>
                </a:cubicBezTo>
                <a:lnTo>
                  <a:pt x="7614343" y="4940980"/>
                </a:lnTo>
                <a:lnTo>
                  <a:pt x="7527539" y="4935152"/>
                </a:lnTo>
                <a:lnTo>
                  <a:pt x="7519567" y="4932599"/>
                </a:lnTo>
                <a:cubicBezTo>
                  <a:pt x="7513989" y="4931260"/>
                  <a:pt x="7510169" y="4930910"/>
                  <a:pt x="7507408" y="4931264"/>
                </a:cubicBezTo>
                <a:lnTo>
                  <a:pt x="7507036" y="4931591"/>
                </a:lnTo>
                <a:lnTo>
                  <a:pt x="7495791" y="4929639"/>
                </a:lnTo>
                <a:cubicBezTo>
                  <a:pt x="7476982" y="4925521"/>
                  <a:pt x="7422524" y="4942937"/>
                  <a:pt x="7405387" y="4937744"/>
                </a:cubicBezTo>
                <a:cubicBezTo>
                  <a:pt x="7374785" y="4940694"/>
                  <a:pt x="7333986" y="4941799"/>
                  <a:pt x="7312176" y="4947339"/>
                </a:cubicBezTo>
                <a:lnTo>
                  <a:pt x="7310849" y="4948781"/>
                </a:lnTo>
                <a:lnTo>
                  <a:pt x="7218556" y="4923532"/>
                </a:lnTo>
                <a:lnTo>
                  <a:pt x="7201098" y="4918982"/>
                </a:lnTo>
                <a:lnTo>
                  <a:pt x="7197000" y="4913624"/>
                </a:lnTo>
                <a:cubicBezTo>
                  <a:pt x="7192108" y="4910101"/>
                  <a:pt x="7184502" y="4907962"/>
                  <a:pt x="7170804" y="4908976"/>
                </a:cubicBezTo>
                <a:lnTo>
                  <a:pt x="7096984" y="4896748"/>
                </a:lnTo>
                <a:cubicBezTo>
                  <a:pt x="7061144" y="4895770"/>
                  <a:pt x="7050185" y="4894793"/>
                  <a:pt x="7018492" y="4897122"/>
                </a:cubicBezTo>
                <a:cubicBezTo>
                  <a:pt x="6937524" y="4886184"/>
                  <a:pt x="6943641" y="4862018"/>
                  <a:pt x="6904142" y="4867616"/>
                </a:cubicBezTo>
                <a:cubicBezTo>
                  <a:pt x="6871918" y="4872824"/>
                  <a:pt x="6787985" y="4853750"/>
                  <a:pt x="6708218" y="4839661"/>
                </a:cubicBezTo>
                <a:cubicBezTo>
                  <a:pt x="6649102" y="4830206"/>
                  <a:pt x="6628102" y="4816105"/>
                  <a:pt x="6549451" y="4810885"/>
                </a:cubicBezTo>
                <a:cubicBezTo>
                  <a:pt x="6472150" y="4766795"/>
                  <a:pt x="6409692" y="4790518"/>
                  <a:pt x="6317556" y="4764085"/>
                </a:cubicBezTo>
                <a:cubicBezTo>
                  <a:pt x="6297547" y="4748563"/>
                  <a:pt x="6209288" y="4765756"/>
                  <a:pt x="6168670" y="4761998"/>
                </a:cubicBezTo>
                <a:cubicBezTo>
                  <a:pt x="6128052" y="4758240"/>
                  <a:pt x="6090536" y="4744692"/>
                  <a:pt x="6073844" y="4741536"/>
                </a:cubicBezTo>
                <a:lnTo>
                  <a:pt x="6068526" y="4743073"/>
                </a:lnTo>
                <a:lnTo>
                  <a:pt x="6048634" y="4742390"/>
                </a:lnTo>
                <a:lnTo>
                  <a:pt x="6041279" y="4750739"/>
                </a:lnTo>
                <a:lnTo>
                  <a:pt x="6010088" y="4755832"/>
                </a:lnTo>
                <a:cubicBezTo>
                  <a:pt x="5998677" y="4756419"/>
                  <a:pt x="5970124" y="4755506"/>
                  <a:pt x="5957373" y="4752188"/>
                </a:cubicBezTo>
                <a:lnTo>
                  <a:pt x="5758915" y="4736496"/>
                </a:lnTo>
                <a:lnTo>
                  <a:pt x="5626957" y="4735473"/>
                </a:lnTo>
                <a:lnTo>
                  <a:pt x="5470902" y="4749493"/>
                </a:lnTo>
                <a:cubicBezTo>
                  <a:pt x="5478131" y="4762521"/>
                  <a:pt x="5439006" y="4748455"/>
                  <a:pt x="5432757" y="4760746"/>
                </a:cubicBezTo>
                <a:cubicBezTo>
                  <a:pt x="5429365" y="4770778"/>
                  <a:pt x="5391824" y="4775462"/>
                  <a:pt x="5381664" y="4778448"/>
                </a:cubicBezTo>
                <a:lnTo>
                  <a:pt x="5261760" y="4798865"/>
                </a:lnTo>
                <a:cubicBezTo>
                  <a:pt x="5251595" y="4799049"/>
                  <a:pt x="5230547" y="4807359"/>
                  <a:pt x="5222959" y="4809989"/>
                </a:cubicBezTo>
                <a:lnTo>
                  <a:pt x="5174657" y="4812979"/>
                </a:lnTo>
                <a:lnTo>
                  <a:pt x="5156551" y="4820202"/>
                </a:lnTo>
                <a:lnTo>
                  <a:pt x="5142595" y="4823602"/>
                </a:lnTo>
                <a:lnTo>
                  <a:pt x="5139593" y="4825703"/>
                </a:lnTo>
                <a:cubicBezTo>
                  <a:pt x="5133873" y="4829743"/>
                  <a:pt x="5128076" y="4833554"/>
                  <a:pt x="5121656" y="4836556"/>
                </a:cubicBezTo>
                <a:cubicBezTo>
                  <a:pt x="5108317" y="4807937"/>
                  <a:pt x="5064853" y="4857373"/>
                  <a:pt x="5065787" y="4829985"/>
                </a:cubicBezTo>
                <a:cubicBezTo>
                  <a:pt x="5028193" y="4841501"/>
                  <a:pt x="5038944" y="4812412"/>
                  <a:pt x="5011510" y="4846366"/>
                </a:cubicBezTo>
                <a:cubicBezTo>
                  <a:pt x="4937023" y="4845983"/>
                  <a:pt x="4916353" y="4832976"/>
                  <a:pt x="4840437" y="4870383"/>
                </a:cubicBezTo>
                <a:cubicBezTo>
                  <a:pt x="4806739" y="4887025"/>
                  <a:pt x="4784106" y="4898171"/>
                  <a:pt x="4762444" y="4898151"/>
                </a:cubicBezTo>
                <a:cubicBezTo>
                  <a:pt x="4741323" y="4902652"/>
                  <a:pt x="4729481" y="4905474"/>
                  <a:pt x="4723182" y="4907166"/>
                </a:cubicBezTo>
                <a:lnTo>
                  <a:pt x="4721173" y="4907914"/>
                </a:lnTo>
                <a:lnTo>
                  <a:pt x="4715524" y="4906639"/>
                </a:lnTo>
                <a:cubicBezTo>
                  <a:pt x="4680148" y="4913595"/>
                  <a:pt x="4524744" y="4914403"/>
                  <a:pt x="4515810" y="4916541"/>
                </a:cubicBezTo>
                <a:cubicBezTo>
                  <a:pt x="4457819" y="4929653"/>
                  <a:pt x="4462659" y="4930394"/>
                  <a:pt x="4428539" y="4927192"/>
                </a:cubicBezTo>
                <a:cubicBezTo>
                  <a:pt x="4423303" y="4923821"/>
                  <a:pt x="4368974" y="4930115"/>
                  <a:pt x="4362872" y="4928538"/>
                </a:cubicBezTo>
                <a:lnTo>
                  <a:pt x="4316962" y="4921923"/>
                </a:lnTo>
                <a:lnTo>
                  <a:pt x="4315106" y="4923264"/>
                </a:lnTo>
                <a:cubicBezTo>
                  <a:pt x="4306123" y="4926635"/>
                  <a:pt x="4299993" y="4926634"/>
                  <a:pt x="4295140" y="4925143"/>
                </a:cubicBezTo>
                <a:lnTo>
                  <a:pt x="4290059" y="4922226"/>
                </a:lnTo>
                <a:lnTo>
                  <a:pt x="4276138" y="4922472"/>
                </a:lnTo>
                <a:lnTo>
                  <a:pt x="4248113" y="4920148"/>
                </a:lnTo>
                <a:lnTo>
                  <a:pt x="4202046" y="4922943"/>
                </a:lnTo>
                <a:cubicBezTo>
                  <a:pt x="4201945" y="4923363"/>
                  <a:pt x="4201842" y="4923782"/>
                  <a:pt x="4201741" y="4924202"/>
                </a:cubicBezTo>
                <a:cubicBezTo>
                  <a:pt x="4200116" y="4927039"/>
                  <a:pt x="4197140" y="4929158"/>
                  <a:pt x="4191245" y="4929836"/>
                </a:cubicBezTo>
                <a:cubicBezTo>
                  <a:pt x="4204212" y="4947125"/>
                  <a:pt x="4161274" y="4945230"/>
                  <a:pt x="4142742" y="4945701"/>
                </a:cubicBezTo>
                <a:cubicBezTo>
                  <a:pt x="4124717" y="4952767"/>
                  <a:pt x="4099099" y="4966347"/>
                  <a:pt x="4083094" y="4972234"/>
                </a:cubicBezTo>
                <a:lnTo>
                  <a:pt x="4074543" y="4973069"/>
                </a:lnTo>
                <a:cubicBezTo>
                  <a:pt x="4074504" y="4973170"/>
                  <a:pt x="4074463" y="4973269"/>
                  <a:pt x="4074424" y="4973368"/>
                </a:cubicBezTo>
                <a:cubicBezTo>
                  <a:pt x="4072678" y="4974152"/>
                  <a:pt x="4069906" y="4974653"/>
                  <a:pt x="4065507" y="4974812"/>
                </a:cubicBezTo>
                <a:lnTo>
                  <a:pt x="4058951" y="4974594"/>
                </a:lnTo>
                <a:lnTo>
                  <a:pt x="4042361" y="4976215"/>
                </a:lnTo>
                <a:lnTo>
                  <a:pt x="4036993" y="4978649"/>
                </a:lnTo>
                <a:lnTo>
                  <a:pt x="4035360" y="4982316"/>
                </a:lnTo>
                <a:lnTo>
                  <a:pt x="4033775" y="4982081"/>
                </a:lnTo>
                <a:cubicBezTo>
                  <a:pt x="4021424" y="4977217"/>
                  <a:pt x="4016874" y="4968841"/>
                  <a:pt x="4004535" y="4994649"/>
                </a:cubicBezTo>
                <a:cubicBezTo>
                  <a:pt x="3976667" y="4987584"/>
                  <a:pt x="3972977" y="5002913"/>
                  <a:pt x="3936843" y="5012106"/>
                </a:cubicBezTo>
                <a:cubicBezTo>
                  <a:pt x="3920506" y="5004382"/>
                  <a:pt x="3908535" y="5009071"/>
                  <a:pt x="3897272" y="5017761"/>
                </a:cubicBezTo>
                <a:cubicBezTo>
                  <a:pt x="3861092" y="5017265"/>
                  <a:pt x="3829628" y="5031135"/>
                  <a:pt x="3789757" y="5037999"/>
                </a:cubicBezTo>
                <a:cubicBezTo>
                  <a:pt x="3741007" y="5052705"/>
                  <a:pt x="3725129" y="5054682"/>
                  <a:pt x="3682510" y="5061922"/>
                </a:cubicBezTo>
                <a:lnTo>
                  <a:pt x="3610032" y="5094193"/>
                </a:lnTo>
                <a:lnTo>
                  <a:pt x="3603852" y="5092831"/>
                </a:lnTo>
                <a:cubicBezTo>
                  <a:pt x="3599580" y="5092212"/>
                  <a:pt x="3596726" y="5092212"/>
                  <a:pt x="3594733" y="5092667"/>
                </a:cubicBezTo>
                <a:lnTo>
                  <a:pt x="3594498" y="5092936"/>
                </a:lnTo>
                <a:lnTo>
                  <a:pt x="3585975" y="5092246"/>
                </a:lnTo>
                <a:cubicBezTo>
                  <a:pt x="3571623" y="5090455"/>
                  <a:pt x="3549389" y="5104654"/>
                  <a:pt x="3536132" y="5101945"/>
                </a:cubicBezTo>
                <a:cubicBezTo>
                  <a:pt x="3513940" y="5106241"/>
                  <a:pt x="3488622" y="5099976"/>
                  <a:pt x="3473220" y="5105606"/>
                </a:cubicBezTo>
                <a:lnTo>
                  <a:pt x="3400725" y="5117654"/>
                </a:lnTo>
                <a:lnTo>
                  <a:pt x="3375935" y="5106247"/>
                </a:lnTo>
                <a:lnTo>
                  <a:pt x="3348219" y="5109860"/>
                </a:lnTo>
                <a:cubicBezTo>
                  <a:pt x="3337206" y="5110533"/>
                  <a:pt x="3327054" y="5111295"/>
                  <a:pt x="3319639" y="5114795"/>
                </a:cubicBezTo>
                <a:lnTo>
                  <a:pt x="3248529" y="5133347"/>
                </a:lnTo>
                <a:lnTo>
                  <a:pt x="3210308" y="5119794"/>
                </a:lnTo>
                <a:cubicBezTo>
                  <a:pt x="3206088" y="5117870"/>
                  <a:pt x="3200152" y="5117326"/>
                  <a:pt x="3190375" y="5119915"/>
                </a:cubicBezTo>
                <a:lnTo>
                  <a:pt x="3188145" y="5121096"/>
                </a:lnTo>
                <a:cubicBezTo>
                  <a:pt x="3182625" y="5119116"/>
                  <a:pt x="3141856" y="5121682"/>
                  <a:pt x="3108596" y="5122416"/>
                </a:cubicBezTo>
                <a:cubicBezTo>
                  <a:pt x="3055968" y="5124842"/>
                  <a:pt x="3048940" y="5117475"/>
                  <a:pt x="2988584" y="5125502"/>
                </a:cubicBezTo>
                <a:cubicBezTo>
                  <a:pt x="2928853" y="5129690"/>
                  <a:pt x="2917951" y="5124649"/>
                  <a:pt x="2876540" y="5133019"/>
                </a:cubicBezTo>
                <a:lnTo>
                  <a:pt x="2626864" y="5133771"/>
                </a:lnTo>
                <a:cubicBezTo>
                  <a:pt x="2562348" y="5111858"/>
                  <a:pt x="2563422" y="5142456"/>
                  <a:pt x="2491422" y="5135486"/>
                </a:cubicBezTo>
                <a:cubicBezTo>
                  <a:pt x="2433091" y="5200962"/>
                  <a:pt x="2455709" y="5160483"/>
                  <a:pt x="2415617" y="5168715"/>
                </a:cubicBezTo>
                <a:lnTo>
                  <a:pt x="2290098" y="5166151"/>
                </a:lnTo>
                <a:cubicBezTo>
                  <a:pt x="2257057" y="5152522"/>
                  <a:pt x="2202458" y="5187690"/>
                  <a:pt x="2161714" y="5169302"/>
                </a:cubicBezTo>
                <a:cubicBezTo>
                  <a:pt x="2122714" y="5172302"/>
                  <a:pt x="2080450" y="5180350"/>
                  <a:pt x="2056089" y="5184144"/>
                </a:cubicBezTo>
                <a:cubicBezTo>
                  <a:pt x="2019828" y="5191108"/>
                  <a:pt x="1978839" y="5203797"/>
                  <a:pt x="1944153" y="5211084"/>
                </a:cubicBezTo>
                <a:cubicBezTo>
                  <a:pt x="1925867" y="5199079"/>
                  <a:pt x="1896027" y="5224183"/>
                  <a:pt x="1847968" y="5227868"/>
                </a:cubicBezTo>
                <a:cubicBezTo>
                  <a:pt x="1827977" y="5213971"/>
                  <a:pt x="1815570" y="5230544"/>
                  <a:pt x="1777083" y="5212267"/>
                </a:cubicBezTo>
                <a:cubicBezTo>
                  <a:pt x="1775439" y="5214216"/>
                  <a:pt x="1773397" y="5216035"/>
                  <a:pt x="1771025" y="5217668"/>
                </a:cubicBezTo>
                <a:cubicBezTo>
                  <a:pt x="1757251" y="5227146"/>
                  <a:pt x="1735528" y="5228402"/>
                  <a:pt x="1722509" y="5220470"/>
                </a:cubicBezTo>
                <a:cubicBezTo>
                  <a:pt x="1691779" y="5208440"/>
                  <a:pt x="1662321" y="5203305"/>
                  <a:pt x="1633941" y="5200774"/>
                </a:cubicBezTo>
                <a:lnTo>
                  <a:pt x="1586145" y="5210184"/>
                </a:lnTo>
                <a:cubicBezTo>
                  <a:pt x="1567948" y="5215416"/>
                  <a:pt x="1545900" y="5226363"/>
                  <a:pt x="1524748" y="5232173"/>
                </a:cubicBezTo>
                <a:cubicBezTo>
                  <a:pt x="1502586" y="5235395"/>
                  <a:pt x="1478013" y="5230993"/>
                  <a:pt x="1459242" y="5245044"/>
                </a:cubicBezTo>
                <a:cubicBezTo>
                  <a:pt x="1421474" y="5260197"/>
                  <a:pt x="1374524" y="5244220"/>
                  <a:pt x="1349457" y="5280705"/>
                </a:cubicBezTo>
                <a:cubicBezTo>
                  <a:pt x="1273276" y="5302389"/>
                  <a:pt x="1121512" y="5336260"/>
                  <a:pt x="1009212" y="5361227"/>
                </a:cubicBezTo>
                <a:cubicBezTo>
                  <a:pt x="939016" y="5373529"/>
                  <a:pt x="866895" y="5370149"/>
                  <a:pt x="808572" y="5377024"/>
                </a:cubicBezTo>
                <a:cubicBezTo>
                  <a:pt x="802823" y="5374184"/>
                  <a:pt x="726016" y="5397963"/>
                  <a:pt x="719549" y="5396991"/>
                </a:cubicBezTo>
                <a:lnTo>
                  <a:pt x="698795" y="5397657"/>
                </a:lnTo>
                <a:cubicBezTo>
                  <a:pt x="689833" y="5401894"/>
                  <a:pt x="683492" y="5402495"/>
                  <a:pt x="678327" y="5401487"/>
                </a:cubicBezTo>
                <a:lnTo>
                  <a:pt x="672784" y="5399085"/>
                </a:lnTo>
                <a:lnTo>
                  <a:pt x="658406" y="5400696"/>
                </a:lnTo>
                <a:lnTo>
                  <a:pt x="629185" y="5401132"/>
                </a:lnTo>
                <a:lnTo>
                  <a:pt x="624558" y="5403782"/>
                </a:lnTo>
                <a:lnTo>
                  <a:pt x="581798" y="5408438"/>
                </a:lnTo>
                <a:cubicBezTo>
                  <a:pt x="581736" y="5408865"/>
                  <a:pt x="581671" y="5409294"/>
                  <a:pt x="581608" y="5409722"/>
                </a:cubicBezTo>
                <a:cubicBezTo>
                  <a:pt x="580204" y="5412704"/>
                  <a:pt x="577331" y="5415106"/>
                  <a:pt x="571299" y="5416358"/>
                </a:cubicBezTo>
                <a:cubicBezTo>
                  <a:pt x="551623" y="5426267"/>
                  <a:pt x="484499" y="5459654"/>
                  <a:pt x="463549" y="5469173"/>
                </a:cubicBezTo>
                <a:cubicBezTo>
                  <a:pt x="453136" y="5470720"/>
                  <a:pt x="449731" y="5472678"/>
                  <a:pt x="445606" y="5473465"/>
                </a:cubicBezTo>
                <a:lnTo>
                  <a:pt x="438799" y="5473893"/>
                </a:lnTo>
                <a:cubicBezTo>
                  <a:pt x="417222" y="5482183"/>
                  <a:pt x="343312" y="5513407"/>
                  <a:pt x="316138" y="5523213"/>
                </a:cubicBezTo>
                <a:cubicBezTo>
                  <a:pt x="298481" y="5517132"/>
                  <a:pt x="286556" y="5522972"/>
                  <a:pt x="275748" y="5532726"/>
                </a:cubicBezTo>
                <a:cubicBezTo>
                  <a:pt x="238274" y="5535784"/>
                  <a:pt x="207076" y="5552679"/>
                  <a:pt x="166496" y="5563424"/>
                </a:cubicBezTo>
                <a:lnTo>
                  <a:pt x="0" y="5629888"/>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166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Soul Winning Songs</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Into Our Hands (616)</a:t>
            </a:r>
          </a:p>
          <a:p>
            <a:r>
              <a:rPr lang="en-US" sz="3200" dirty="0"/>
              <a:t>We must redeem the time, taking every advantage of God’s golden moments.</a:t>
            </a:r>
            <a:endParaRPr lang="en-US" sz="3200" dirty="0">
              <a:solidFill>
                <a:prstClr val="black"/>
              </a:solidFill>
            </a:endParaRPr>
          </a:p>
          <a:p>
            <a:pPr lvl="1"/>
            <a:r>
              <a:rPr lang="en-US" sz="2800" dirty="0">
                <a:solidFill>
                  <a:prstClr val="black"/>
                </a:solidFill>
              </a:rPr>
              <a:t>Ephesians 5:16</a:t>
            </a:r>
          </a:p>
          <a:p>
            <a:endParaRPr lang="en-US" sz="3200" dirty="0">
              <a:solidFill>
                <a:prstClr val="black"/>
              </a:solidFill>
            </a:endParaRPr>
          </a:p>
          <a:p>
            <a:r>
              <a:rPr lang="en-US" sz="3200" dirty="0">
                <a:solidFill>
                  <a:prstClr val="black"/>
                </a:solidFill>
              </a:rPr>
              <a:t>We mustn’t sit idly while millions are in the world wanting to hear the good news.</a:t>
            </a:r>
          </a:p>
          <a:p>
            <a:pPr lvl="1"/>
            <a:r>
              <a:rPr lang="en-US" sz="2800" dirty="0">
                <a:solidFill>
                  <a:prstClr val="black"/>
                </a:solidFill>
              </a:rPr>
              <a:t>Matthew 20:6</a:t>
            </a:r>
          </a:p>
          <a:p>
            <a:pPr marL="0" indent="0">
              <a:buNone/>
            </a:pPr>
            <a:endParaRPr lang="en-US" sz="3200" dirty="0">
              <a:solidFill>
                <a:prstClr val="black"/>
              </a:solidFill>
            </a:endParaRPr>
          </a:p>
          <a:p>
            <a:endParaRPr lang="en-US" sz="3200" dirty="0">
              <a:solidFill>
                <a:prstClr val="black"/>
              </a:solidFill>
            </a:endParaRPr>
          </a:p>
          <a:p>
            <a:pPr marL="914400" lvl="2" indent="0">
              <a:buNone/>
            </a:pPr>
            <a:endParaRPr lang="en-US" sz="2400" dirty="0">
              <a:solidFill>
                <a:prstClr val="black"/>
              </a:solidFill>
            </a:endParaRPr>
          </a:p>
          <a:p>
            <a:pPr marL="914400" lvl="2" indent="0">
              <a:buNone/>
            </a:pPr>
            <a:endParaRPr lang="en-US" sz="26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B8706D7A-6FB5-14E5-845B-0253B57ECB72}"/>
              </a:ext>
            </a:extLst>
          </p:cNvPr>
          <p:cNvSpPr/>
          <p:nvPr/>
        </p:nvSpPr>
        <p:spPr>
          <a:xfrm>
            <a:off x="4748645" y="2281164"/>
            <a:ext cx="7315200" cy="58632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“Redeeming the time, because the days are evil.”</a:t>
            </a:r>
          </a:p>
        </p:txBody>
      </p:sp>
      <p:sp>
        <p:nvSpPr>
          <p:cNvPr id="7" name="Rectangle 6">
            <a:extLst>
              <a:ext uri="{FF2B5EF4-FFF2-40B4-BE49-F238E27FC236}">
                <a16:creationId xmlns:a16="http://schemas.microsoft.com/office/drawing/2014/main" id="{7BD8D176-34F7-08D7-EEF3-AD7CC241F446}"/>
              </a:ext>
            </a:extLst>
          </p:cNvPr>
          <p:cNvSpPr/>
          <p:nvPr/>
        </p:nvSpPr>
        <p:spPr>
          <a:xfrm>
            <a:off x="4748645" y="4247314"/>
            <a:ext cx="7315200" cy="11236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“And about the eleventh hour he went out </a:t>
            </a:r>
            <a:br>
              <a:rPr lang="en-US" sz="2400" dirty="0"/>
            </a:br>
            <a:r>
              <a:rPr lang="en-US" sz="2400" dirty="0"/>
              <a:t>and found others standing idle, and said to them, </a:t>
            </a:r>
            <a:br>
              <a:rPr lang="en-US" sz="2400" dirty="0"/>
            </a:br>
            <a:r>
              <a:rPr lang="en-US" sz="2400" dirty="0"/>
              <a:t>‘Why have you been standing here idle all day?’”</a:t>
            </a:r>
          </a:p>
        </p:txBody>
      </p:sp>
    </p:spTree>
    <p:extLst>
      <p:ext uri="{BB962C8B-B14F-4D97-AF65-F5344CB8AC3E}">
        <p14:creationId xmlns:p14="http://schemas.microsoft.com/office/powerpoint/2010/main" val="222416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left)">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left)">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Soul Winning Songs</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Into Our Hands (616)</a:t>
            </a:r>
          </a:p>
          <a:p>
            <a:r>
              <a:rPr lang="en-US" sz="3200" dirty="0"/>
              <a:t>It needs to sink into our hearts that Christ died for all these precious souls.</a:t>
            </a:r>
          </a:p>
          <a:p>
            <a:pPr lvl="1"/>
            <a:r>
              <a:rPr lang="en-US" sz="2800" dirty="0"/>
              <a:t>1 John 2:2</a:t>
            </a:r>
          </a:p>
          <a:p>
            <a:pPr lvl="1"/>
            <a:endParaRPr lang="en-US" sz="2800" dirty="0"/>
          </a:p>
          <a:p>
            <a:pPr lvl="1"/>
            <a:endParaRPr lang="en-US" sz="2800" dirty="0"/>
          </a:p>
          <a:p>
            <a:pPr lvl="1"/>
            <a:endParaRPr lang="en-US" sz="2800" dirty="0"/>
          </a:p>
          <a:p>
            <a:r>
              <a:rPr lang="en-US" sz="3200" dirty="0"/>
              <a:t>As stewards of the gospel, we must be found faithful.</a:t>
            </a:r>
          </a:p>
          <a:p>
            <a:pPr lvl="1"/>
            <a:r>
              <a:rPr lang="en-US" sz="2800" dirty="0"/>
              <a:t>1 Corinthians 4:2</a:t>
            </a:r>
          </a:p>
          <a:p>
            <a:pPr marL="914400" lvl="2" indent="0">
              <a:buNone/>
            </a:pPr>
            <a:endParaRPr lang="en-US" sz="26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B8706D7A-6FB5-14E5-845B-0253B57ECB72}"/>
              </a:ext>
            </a:extLst>
          </p:cNvPr>
          <p:cNvSpPr/>
          <p:nvPr/>
        </p:nvSpPr>
        <p:spPr>
          <a:xfrm>
            <a:off x="4748645" y="2281164"/>
            <a:ext cx="7315200" cy="96806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“And He Himself is the propitiation for our sins, </a:t>
            </a:r>
            <a:br>
              <a:rPr lang="en-US" sz="2400" dirty="0"/>
            </a:br>
            <a:r>
              <a:rPr lang="en-US" sz="2400" dirty="0"/>
              <a:t>and not for ours only but also for the whole world.”</a:t>
            </a:r>
          </a:p>
        </p:txBody>
      </p:sp>
      <p:sp>
        <p:nvSpPr>
          <p:cNvPr id="7" name="Rectangle 6">
            <a:extLst>
              <a:ext uri="{FF2B5EF4-FFF2-40B4-BE49-F238E27FC236}">
                <a16:creationId xmlns:a16="http://schemas.microsoft.com/office/drawing/2014/main" id="{7BD8D176-34F7-08D7-EEF3-AD7CC241F446}"/>
              </a:ext>
            </a:extLst>
          </p:cNvPr>
          <p:cNvSpPr/>
          <p:nvPr/>
        </p:nvSpPr>
        <p:spPr>
          <a:xfrm>
            <a:off x="4748645" y="5179468"/>
            <a:ext cx="7315200" cy="11236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“Moreover it is required in stewards </a:t>
            </a:r>
            <a:br>
              <a:rPr lang="en-US" sz="2400" dirty="0"/>
            </a:br>
            <a:r>
              <a:rPr lang="en-US" sz="2400" dirty="0"/>
              <a:t>that one be found faithful.”</a:t>
            </a:r>
          </a:p>
        </p:txBody>
      </p:sp>
    </p:spTree>
    <p:extLst>
      <p:ext uri="{BB962C8B-B14F-4D97-AF65-F5344CB8AC3E}">
        <p14:creationId xmlns:p14="http://schemas.microsoft.com/office/powerpoint/2010/main" val="1868852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left)">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wipe(left)">
                                      <p:cBhvr>
                                        <p:cTn id="20" dur="500"/>
                                        <p:tgtEl>
                                          <p:spTgt spid="3">
                                            <p:txEl>
                                              <p:pRg st="6" end="6"/>
                                            </p:txEl>
                                          </p:spTgt>
                                        </p:tgtEl>
                                      </p:cBhvr>
                                    </p:animEffect>
                                  </p:childTnLst>
                                </p:cTn>
                              </p:par>
                              <p:par>
                                <p:cTn id="21" presetID="22" presetClass="entr" presetSubtype="8"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wipe(left)">
                                      <p:cBhvr>
                                        <p:cTn id="23" dur="500"/>
                                        <p:tgtEl>
                                          <p:spTgt spid="3">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Soul Winning Songs</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You Never Mentioned Him to Me (598)</a:t>
            </a:r>
          </a:p>
          <a:p>
            <a:r>
              <a:rPr lang="en-US" sz="3200" dirty="0"/>
              <a:t>These are some of the saddest words ever sung.</a:t>
            </a:r>
          </a:p>
          <a:p>
            <a:pPr lvl="1"/>
            <a:r>
              <a:rPr lang="en-US" sz="2800" dirty="0"/>
              <a:t>Just suppose that at judgment, one would point to you and say the accusations of this song.</a:t>
            </a:r>
          </a:p>
          <a:p>
            <a:pPr lvl="1"/>
            <a:r>
              <a:rPr lang="en-US" sz="2800" dirty="0"/>
              <a:t>Ezekiel 3:17-21</a:t>
            </a:r>
            <a:endParaRPr lang="en-US" sz="26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7BD8D176-34F7-08D7-EEF3-AD7CC241F446}"/>
              </a:ext>
            </a:extLst>
          </p:cNvPr>
          <p:cNvSpPr/>
          <p:nvPr/>
        </p:nvSpPr>
        <p:spPr>
          <a:xfrm>
            <a:off x="4748645" y="3942973"/>
            <a:ext cx="7315200" cy="281200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“Son of man, I have made you a watchman for the house of Israel; therefore hear a word from My mouth, and give them warning from Me: When I say to the wicked, ‘You shall surely die,’ and you give him no warning, nor speak to warn the wicked from his wicked way, to save his life, that same wicked man shall die in his iniquity; but his blood I will require at your hand…</a:t>
            </a:r>
          </a:p>
        </p:txBody>
      </p:sp>
    </p:spTree>
    <p:extLst>
      <p:ext uri="{BB962C8B-B14F-4D97-AF65-F5344CB8AC3E}">
        <p14:creationId xmlns:p14="http://schemas.microsoft.com/office/powerpoint/2010/main" val="136226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Soul Winning Songs</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You Never Mentioned Him to Me (598)</a:t>
            </a:r>
          </a:p>
          <a:p>
            <a:r>
              <a:rPr lang="en-US" sz="3200" dirty="0"/>
              <a:t>These are some of the saddest words ever sung.</a:t>
            </a:r>
          </a:p>
          <a:p>
            <a:pPr lvl="1"/>
            <a:r>
              <a:rPr lang="en-US" sz="2800" dirty="0"/>
              <a:t>Just suppose that at judgment, one would point to you and say the accusations of this song.</a:t>
            </a:r>
          </a:p>
          <a:p>
            <a:pPr lvl="1"/>
            <a:r>
              <a:rPr lang="en-US" sz="2800" dirty="0"/>
              <a:t>Ezekiel 3:17-21</a:t>
            </a:r>
            <a:endParaRPr lang="en-US" sz="26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7BD8D176-34F7-08D7-EEF3-AD7CC241F446}"/>
              </a:ext>
            </a:extLst>
          </p:cNvPr>
          <p:cNvSpPr/>
          <p:nvPr/>
        </p:nvSpPr>
        <p:spPr>
          <a:xfrm>
            <a:off x="4748645" y="3986306"/>
            <a:ext cx="7315200" cy="28016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“…Yet, if you warn the wicked, and he does not turn from his wickedness, nor from his wicked way, he shall die in his iniquity; but you have delivered your soul. </a:t>
            </a:r>
            <a:br>
              <a:rPr lang="en-US" sz="2400" dirty="0"/>
            </a:br>
            <a:r>
              <a:rPr lang="en-US" sz="2400" dirty="0"/>
              <a:t>Again, when a righteous man turns from his righteousness and commits iniquity, and I lay a </a:t>
            </a:r>
            <a:br>
              <a:rPr lang="en-US" sz="2400" dirty="0"/>
            </a:br>
            <a:r>
              <a:rPr lang="en-US" sz="2400" dirty="0"/>
              <a:t>stumbling block before him, he shall die; …</a:t>
            </a:r>
          </a:p>
        </p:txBody>
      </p:sp>
    </p:spTree>
    <p:extLst>
      <p:ext uri="{BB962C8B-B14F-4D97-AF65-F5344CB8AC3E}">
        <p14:creationId xmlns:p14="http://schemas.microsoft.com/office/powerpoint/2010/main" val="2634117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Soul Winning Songs</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You Never Mentioned Him to Me (598)</a:t>
            </a:r>
          </a:p>
          <a:p>
            <a:r>
              <a:rPr lang="en-US" sz="3200" dirty="0"/>
              <a:t>These are some of the saddest words ever sung.</a:t>
            </a:r>
          </a:p>
          <a:p>
            <a:pPr lvl="1"/>
            <a:r>
              <a:rPr lang="en-US" sz="2800" dirty="0"/>
              <a:t>Just suppose that at judgment, one would point to you and say the accusations of this song.</a:t>
            </a:r>
          </a:p>
          <a:p>
            <a:pPr lvl="1"/>
            <a:r>
              <a:rPr lang="en-US" sz="2800" dirty="0"/>
              <a:t>Ezekiel 3:17-21</a:t>
            </a:r>
            <a:endParaRPr lang="en-US" sz="26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7BD8D176-34F7-08D7-EEF3-AD7CC241F446}"/>
              </a:ext>
            </a:extLst>
          </p:cNvPr>
          <p:cNvSpPr/>
          <p:nvPr/>
        </p:nvSpPr>
        <p:spPr>
          <a:xfrm>
            <a:off x="4761469" y="3954929"/>
            <a:ext cx="7315200" cy="257735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 because you did not give him warning, he shall die in his sin, and his righteousness which he has done shall not be remembered; but his blood I will require at your hand Nevertheless if you warn the righteous man that the righteous should not sin, and he does not sin, </a:t>
            </a:r>
            <a:br>
              <a:rPr lang="en-US" sz="2400" dirty="0"/>
            </a:br>
            <a:r>
              <a:rPr lang="en-US" sz="2400" dirty="0"/>
              <a:t>he shall surely live because he took warning; </a:t>
            </a:r>
            <a:br>
              <a:rPr lang="en-US" sz="2400" dirty="0"/>
            </a:br>
            <a:r>
              <a:rPr lang="en-US" sz="2400" dirty="0"/>
              <a:t>also you will have delivered your soul.”</a:t>
            </a:r>
          </a:p>
        </p:txBody>
      </p:sp>
    </p:spTree>
    <p:extLst>
      <p:ext uri="{BB962C8B-B14F-4D97-AF65-F5344CB8AC3E}">
        <p14:creationId xmlns:p14="http://schemas.microsoft.com/office/powerpoint/2010/main" val="3928492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Soul Winning Songs</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You Never Mentioned Him to Me (598)</a:t>
            </a:r>
          </a:p>
          <a:p>
            <a:r>
              <a:rPr lang="en-US" sz="3200" dirty="0"/>
              <a:t>These are some of the saddest words ever sung.</a:t>
            </a:r>
          </a:p>
          <a:p>
            <a:pPr lvl="1"/>
            <a:r>
              <a:rPr lang="en-US" sz="2800" dirty="0"/>
              <a:t>Just suppose that at judgment, one would point to you and say the accusations of this song.</a:t>
            </a:r>
          </a:p>
          <a:p>
            <a:pPr lvl="1"/>
            <a:r>
              <a:rPr lang="en-US" sz="2800" dirty="0"/>
              <a:t>Ezekiel 3:17-21</a:t>
            </a:r>
          </a:p>
          <a:p>
            <a:pPr lvl="1"/>
            <a:r>
              <a:rPr lang="en-US" sz="2800" dirty="0"/>
              <a:t>What is the message of these verses?</a:t>
            </a:r>
          </a:p>
          <a:p>
            <a:pPr lvl="2"/>
            <a:r>
              <a:rPr lang="en-US" sz="2600" dirty="0"/>
              <a:t>Acts 20:25-26 Paul declared himself innocent as he had declared whole counsel of God</a:t>
            </a:r>
          </a:p>
          <a:p>
            <a:pPr lvl="1"/>
            <a:endParaRPr lang="en-US" sz="26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1907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left)">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left)">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Soul Winning Songs</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A Soul Winner for Jesus (568)</a:t>
            </a:r>
          </a:p>
          <a:p>
            <a:r>
              <a:rPr lang="en-US" sz="3200" dirty="0"/>
              <a:t>Proverbs 11:30</a:t>
            </a:r>
          </a:p>
          <a:p>
            <a:pPr lvl="3"/>
            <a:endParaRPr lang="en-US" sz="2200" dirty="0"/>
          </a:p>
          <a:p>
            <a:pPr lvl="3"/>
            <a:endParaRPr lang="en-US" sz="2200" dirty="0"/>
          </a:p>
          <a:p>
            <a:pPr lvl="3"/>
            <a:endParaRPr lang="en-US" sz="2200" dirty="0"/>
          </a:p>
          <a:p>
            <a:pPr lvl="1"/>
            <a:r>
              <a:rPr lang="en-US" sz="2800" dirty="0"/>
              <a:t>What does this verse say about the soul winner?</a:t>
            </a:r>
          </a:p>
          <a:p>
            <a:pPr lvl="2"/>
            <a:r>
              <a:rPr lang="en-US" sz="2600" b="1" dirty="0">
                <a:solidFill>
                  <a:schemeClr val="accent5">
                    <a:lumMod val="75000"/>
                  </a:schemeClr>
                </a:solidFill>
              </a:rPr>
              <a:t>Measured by your soul winning, how wise are you?</a:t>
            </a:r>
          </a:p>
          <a:p>
            <a:pPr lvl="1"/>
            <a:r>
              <a:rPr lang="en-US" sz="2800" dirty="0"/>
              <a:t>What is value of one soul (Matthew 16:26)?</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7BD8D176-34F7-08D7-EEF3-AD7CC241F446}"/>
              </a:ext>
            </a:extLst>
          </p:cNvPr>
          <p:cNvSpPr/>
          <p:nvPr/>
        </p:nvSpPr>
        <p:spPr>
          <a:xfrm>
            <a:off x="4748645" y="1413766"/>
            <a:ext cx="7315200" cy="91218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“The fruit of the righteous is a tree of life,</a:t>
            </a:r>
            <a:br>
              <a:rPr lang="en-US" sz="2400" dirty="0"/>
            </a:br>
            <a:r>
              <a:rPr lang="en-US" sz="2400" dirty="0"/>
              <a:t>And he who wins souls is wise.”</a:t>
            </a:r>
          </a:p>
        </p:txBody>
      </p:sp>
      <p:sp>
        <p:nvSpPr>
          <p:cNvPr id="4" name="Rectangle 3">
            <a:extLst>
              <a:ext uri="{FF2B5EF4-FFF2-40B4-BE49-F238E27FC236}">
                <a16:creationId xmlns:a16="http://schemas.microsoft.com/office/drawing/2014/main" id="{ABFA2E49-E463-2568-B2C9-20DC60601292}"/>
              </a:ext>
            </a:extLst>
          </p:cNvPr>
          <p:cNvSpPr/>
          <p:nvPr/>
        </p:nvSpPr>
        <p:spPr>
          <a:xfrm>
            <a:off x="4761469" y="4495796"/>
            <a:ext cx="7315200" cy="126581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“For what profit is it to a man if he </a:t>
            </a:r>
            <a:br>
              <a:rPr lang="en-US" sz="2400" dirty="0"/>
            </a:br>
            <a:r>
              <a:rPr lang="en-US" sz="2400" dirty="0"/>
              <a:t>gains the whole world, and loses his own soul? </a:t>
            </a:r>
            <a:br>
              <a:rPr lang="en-US" sz="2400" dirty="0"/>
            </a:br>
            <a:r>
              <a:rPr lang="en-US" sz="2400" dirty="0"/>
              <a:t>Or what will a man give in exchange for his soul?”</a:t>
            </a:r>
          </a:p>
        </p:txBody>
      </p:sp>
    </p:spTree>
    <p:extLst>
      <p:ext uri="{BB962C8B-B14F-4D97-AF65-F5344CB8AC3E}">
        <p14:creationId xmlns:p14="http://schemas.microsoft.com/office/powerpoint/2010/main" val="1291668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left)">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Soul Winning Songs</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Sowing the Seed of the Kingdom (85)</a:t>
            </a:r>
          </a:p>
          <a:p>
            <a:r>
              <a:rPr lang="en-US" sz="3200" dirty="0"/>
              <a:t>Parable of the Sowers/Soils (Luke 8:4-15)</a:t>
            </a:r>
            <a:endParaRPr lang="en-US" sz="2200" dirty="0"/>
          </a:p>
          <a:p>
            <a:pPr lvl="1"/>
            <a:r>
              <a:rPr lang="en-US" sz="2800" dirty="0"/>
              <a:t>Seed is the word of God.</a:t>
            </a:r>
          </a:p>
          <a:p>
            <a:pPr lvl="1"/>
            <a:r>
              <a:rPr lang="en-US" sz="2800" dirty="0"/>
              <a:t>Soils are different types of hearts and reception to the word</a:t>
            </a:r>
          </a:p>
          <a:p>
            <a:pPr lvl="2"/>
            <a:r>
              <a:rPr lang="en-US" sz="2600" dirty="0"/>
              <a:t>Wayside – hear but not listen at all</a:t>
            </a:r>
          </a:p>
          <a:p>
            <a:pPr lvl="2"/>
            <a:r>
              <a:rPr lang="en-US" sz="2600" dirty="0"/>
              <a:t>Rocky –  hear &amp; obey until trials</a:t>
            </a:r>
          </a:p>
          <a:p>
            <a:pPr lvl="2"/>
            <a:r>
              <a:rPr lang="en-US" sz="2600" dirty="0"/>
              <a:t>Thorns – hear &amp; obey but fall into cares of </a:t>
            </a:r>
            <a:br>
              <a:rPr lang="en-US" sz="2600" dirty="0"/>
            </a:br>
            <a:r>
              <a:rPr lang="en-US" sz="2600" dirty="0"/>
              <a:t>	        this world</a:t>
            </a:r>
          </a:p>
          <a:p>
            <a:pPr lvl="2"/>
            <a:r>
              <a:rPr lang="en-US" sz="2600" dirty="0"/>
              <a:t>Good ground – hear, obey, &amp; bear fruit</a:t>
            </a:r>
          </a:p>
          <a:p>
            <a:pPr lvl="1"/>
            <a:r>
              <a:rPr lang="en-US" sz="2800" dirty="0"/>
              <a:t>Psalm 126:6</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BFA2E49-E463-2568-B2C9-20DC60601292}"/>
              </a:ext>
            </a:extLst>
          </p:cNvPr>
          <p:cNvSpPr/>
          <p:nvPr/>
        </p:nvSpPr>
        <p:spPr>
          <a:xfrm>
            <a:off x="4761469" y="5206010"/>
            <a:ext cx="7315200" cy="165199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“He who continually goes forth weeping,</a:t>
            </a:r>
            <a:br>
              <a:rPr lang="en-US" sz="2400" dirty="0"/>
            </a:br>
            <a:r>
              <a:rPr lang="en-US" sz="2400" dirty="0"/>
              <a:t>Bearing seed for sowing,</a:t>
            </a:r>
            <a:br>
              <a:rPr lang="en-US" sz="2400" dirty="0"/>
            </a:br>
            <a:r>
              <a:rPr lang="en-US" sz="2400" dirty="0"/>
              <a:t>Shall doubtless </a:t>
            </a:r>
            <a:r>
              <a:rPr lang="en-US" sz="2400" b="1" u="sng" dirty="0"/>
              <a:t>come again with rejoicing</a:t>
            </a:r>
            <a:r>
              <a:rPr lang="en-US" sz="2400" dirty="0"/>
              <a:t>,</a:t>
            </a:r>
            <a:br>
              <a:rPr lang="en-US" sz="2400" dirty="0"/>
            </a:br>
            <a:r>
              <a:rPr lang="en-US" sz="2400" b="1" u="sng" dirty="0"/>
              <a:t>Bringing his sheaves with him</a:t>
            </a:r>
            <a:r>
              <a:rPr lang="en-US" sz="2400" dirty="0"/>
              <a:t>.”</a:t>
            </a:r>
          </a:p>
        </p:txBody>
      </p:sp>
    </p:spTree>
    <p:extLst>
      <p:ext uri="{BB962C8B-B14F-4D97-AF65-F5344CB8AC3E}">
        <p14:creationId xmlns:p14="http://schemas.microsoft.com/office/powerpoint/2010/main" val="1385542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par>
                                <p:cTn id="26" presetID="22" presetClass="entr" presetSubtype="8"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left)">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left)">
                                      <p:cBhvr>
                                        <p:cTn id="4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Soul Winning Songs</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Sowing the Seed of the Kingdom (85)</a:t>
            </a:r>
          </a:p>
          <a:p>
            <a:r>
              <a:rPr lang="en-US" sz="3200" dirty="0"/>
              <a:t>Parable of the Sowers/Soils (Luke 8:4-15)</a:t>
            </a:r>
          </a:p>
          <a:p>
            <a:r>
              <a:rPr lang="en-US" sz="3200" dirty="0"/>
              <a:t>Our sheave-bringing will depend on our seed sowing.</a:t>
            </a:r>
            <a:endParaRPr lang="en-US" sz="1800" dirty="0"/>
          </a:p>
          <a:p>
            <a:pPr lvl="1"/>
            <a:r>
              <a:rPr lang="en-US" sz="2800" dirty="0"/>
              <a:t>Galatians 6:7-9; 2 Corinthians 9:6</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BFA2E49-E463-2568-B2C9-20DC60601292}"/>
              </a:ext>
            </a:extLst>
          </p:cNvPr>
          <p:cNvSpPr/>
          <p:nvPr/>
        </p:nvSpPr>
        <p:spPr>
          <a:xfrm>
            <a:off x="4761469" y="2880056"/>
            <a:ext cx="7315200" cy="259746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“Do not be deceived, God is not mocked; </a:t>
            </a:r>
            <a:br>
              <a:rPr lang="en-US" sz="2400" dirty="0"/>
            </a:br>
            <a:r>
              <a:rPr lang="en-US" sz="2400" dirty="0"/>
              <a:t>for whatever a man sows, that he will also reap. </a:t>
            </a:r>
            <a:br>
              <a:rPr lang="en-US" sz="2400" dirty="0"/>
            </a:br>
            <a:r>
              <a:rPr lang="en-US" sz="2400" dirty="0"/>
              <a:t>For he who sows to his flesh will of the flesh reap corruption, but he who sows to the Spirit </a:t>
            </a:r>
            <a:br>
              <a:rPr lang="en-US" sz="2400" dirty="0"/>
            </a:br>
            <a:r>
              <a:rPr lang="en-US" sz="2400" dirty="0"/>
              <a:t>will of the Spirit reap everlasting life. </a:t>
            </a:r>
            <a:br>
              <a:rPr lang="en-US" sz="2400" dirty="0"/>
            </a:br>
            <a:r>
              <a:rPr lang="en-US" sz="2400" dirty="0"/>
              <a:t>And let us not grow weary while doing good, for in due season we shall reap if we do not lose heart.”</a:t>
            </a:r>
          </a:p>
        </p:txBody>
      </p:sp>
      <p:sp>
        <p:nvSpPr>
          <p:cNvPr id="5" name="Rectangle 4">
            <a:extLst>
              <a:ext uri="{FF2B5EF4-FFF2-40B4-BE49-F238E27FC236}">
                <a16:creationId xmlns:a16="http://schemas.microsoft.com/office/drawing/2014/main" id="{C23CD030-2601-D753-FA39-8187C4D14DCC}"/>
              </a:ext>
            </a:extLst>
          </p:cNvPr>
          <p:cNvSpPr/>
          <p:nvPr/>
        </p:nvSpPr>
        <p:spPr>
          <a:xfrm>
            <a:off x="4761469" y="5637321"/>
            <a:ext cx="7315200" cy="11506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“But this I say: He who sows sparingly </a:t>
            </a:r>
            <a:br>
              <a:rPr lang="en-US" sz="2400" dirty="0"/>
            </a:br>
            <a:r>
              <a:rPr lang="en-US" sz="2400" dirty="0"/>
              <a:t>will also reap sparingly, and he who sows </a:t>
            </a:r>
            <a:br>
              <a:rPr lang="en-US" sz="2400" dirty="0"/>
            </a:br>
            <a:r>
              <a:rPr lang="en-US" sz="2400" dirty="0"/>
              <a:t>bountifully will also reap bountifully.”</a:t>
            </a:r>
          </a:p>
        </p:txBody>
      </p:sp>
      <p:sp>
        <p:nvSpPr>
          <p:cNvPr id="7" name="Arrow: Chevron 6">
            <a:extLst>
              <a:ext uri="{FF2B5EF4-FFF2-40B4-BE49-F238E27FC236}">
                <a16:creationId xmlns:a16="http://schemas.microsoft.com/office/drawing/2014/main" id="{C0AB546A-6FFC-2806-1F53-334790ACBDC2}"/>
              </a:ext>
            </a:extLst>
          </p:cNvPr>
          <p:cNvSpPr/>
          <p:nvPr/>
        </p:nvSpPr>
        <p:spPr>
          <a:xfrm>
            <a:off x="6205491" y="1708751"/>
            <a:ext cx="6905744" cy="1531599"/>
          </a:xfrm>
          <a:prstGeom prst="chevr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dirty="0">
                <a:solidFill>
                  <a:schemeClr val="tx1"/>
                </a:solidFill>
              </a:rPr>
              <a:t>“Is the seed yet in the barn?”</a:t>
            </a:r>
            <a:br>
              <a:rPr lang="en-US" sz="3200" dirty="0">
                <a:solidFill>
                  <a:schemeClr val="tx1"/>
                </a:solidFill>
              </a:rPr>
            </a:br>
            <a:r>
              <a:rPr lang="en-US" sz="3200" dirty="0">
                <a:solidFill>
                  <a:schemeClr val="tx1"/>
                </a:solidFill>
              </a:rPr>
              <a:t>(Haggai 2:19)</a:t>
            </a:r>
          </a:p>
        </p:txBody>
      </p:sp>
    </p:spTree>
    <p:extLst>
      <p:ext uri="{BB962C8B-B14F-4D97-AF65-F5344CB8AC3E}">
        <p14:creationId xmlns:p14="http://schemas.microsoft.com/office/powerpoint/2010/main" val="99619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right)">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Soul Winning Songs</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The World’s Bible (460)</a:t>
            </a:r>
          </a:p>
          <a:p>
            <a:r>
              <a:rPr lang="en-US" sz="3200" dirty="0"/>
              <a:t>Our tongues are to speak of God’s righteousness &amp; praise all day, guarding it as to not sin, and speaking His Word. (Psalm 35:28; 39:1; 119:172)</a:t>
            </a:r>
            <a:endParaRPr lang="en-US" sz="28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BFA2E49-E463-2568-B2C9-20DC60601292}"/>
              </a:ext>
            </a:extLst>
          </p:cNvPr>
          <p:cNvSpPr/>
          <p:nvPr/>
        </p:nvSpPr>
        <p:spPr>
          <a:xfrm>
            <a:off x="4819135" y="2711205"/>
            <a:ext cx="7315200" cy="90340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“And my tongue shall speak of Your righteousness</a:t>
            </a:r>
            <a:br>
              <a:rPr lang="en-US" sz="2400" dirty="0"/>
            </a:br>
            <a:r>
              <a:rPr lang="en-US" sz="2400" dirty="0"/>
              <a:t>And of Your praise all the day long.”</a:t>
            </a:r>
          </a:p>
        </p:txBody>
      </p:sp>
      <p:sp>
        <p:nvSpPr>
          <p:cNvPr id="5" name="Rectangle 4">
            <a:extLst>
              <a:ext uri="{FF2B5EF4-FFF2-40B4-BE49-F238E27FC236}">
                <a16:creationId xmlns:a16="http://schemas.microsoft.com/office/drawing/2014/main" id="{AF916404-E61E-BB5C-4E90-0D114EFA6FF6}"/>
              </a:ext>
            </a:extLst>
          </p:cNvPr>
          <p:cNvSpPr/>
          <p:nvPr/>
        </p:nvSpPr>
        <p:spPr>
          <a:xfrm>
            <a:off x="4761469" y="3801040"/>
            <a:ext cx="7315200" cy="123259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“I said, “I will guard my ways,</a:t>
            </a:r>
            <a:br>
              <a:rPr lang="en-US" sz="2400" dirty="0"/>
            </a:br>
            <a:r>
              <a:rPr lang="en-US" sz="2400" dirty="0"/>
              <a:t>Lest I sin with my tongue; I will restrain my mouth </a:t>
            </a:r>
            <a:br>
              <a:rPr lang="en-US" sz="2400" dirty="0"/>
            </a:br>
            <a:r>
              <a:rPr lang="en-US" sz="2400" dirty="0"/>
              <a:t>with a muzzle, While the wicked are before me.”</a:t>
            </a:r>
          </a:p>
        </p:txBody>
      </p:sp>
      <p:sp>
        <p:nvSpPr>
          <p:cNvPr id="7" name="Rectangle 6">
            <a:extLst>
              <a:ext uri="{FF2B5EF4-FFF2-40B4-BE49-F238E27FC236}">
                <a16:creationId xmlns:a16="http://schemas.microsoft.com/office/drawing/2014/main" id="{1700E66C-CB40-E8F7-70A0-C7998B4F7EE1}"/>
              </a:ext>
            </a:extLst>
          </p:cNvPr>
          <p:cNvSpPr/>
          <p:nvPr/>
        </p:nvSpPr>
        <p:spPr>
          <a:xfrm>
            <a:off x="4761469" y="5299966"/>
            <a:ext cx="7315200" cy="87675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“My tongue shall speak of Your word,</a:t>
            </a:r>
            <a:br>
              <a:rPr lang="en-US" sz="2400" dirty="0"/>
            </a:br>
            <a:r>
              <a:rPr lang="en-US" sz="2400" dirty="0"/>
              <a:t>For all Your commandments are righteousness.”</a:t>
            </a:r>
          </a:p>
        </p:txBody>
      </p:sp>
    </p:spTree>
    <p:extLst>
      <p:ext uri="{BB962C8B-B14F-4D97-AF65-F5344CB8AC3E}">
        <p14:creationId xmlns:p14="http://schemas.microsoft.com/office/powerpoint/2010/main" val="343090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The</a:t>
            </a:r>
            <a:br>
              <a:rPr lang="en-US" sz="5400" dirty="0">
                <a:solidFill>
                  <a:schemeClr val="bg1"/>
                </a:solidFill>
              </a:rPr>
            </a:br>
            <a:r>
              <a:rPr lang="en-US" sz="5400" dirty="0">
                <a:solidFill>
                  <a:schemeClr val="bg1"/>
                </a:solidFill>
              </a:rPr>
              <a:t>Plan of Salvation</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What Does the Bible Say</a:t>
            </a:r>
          </a:p>
          <a:p>
            <a:endParaRPr lang="en-US" sz="26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4">
            <a:extLst>
              <a:ext uri="{FF2B5EF4-FFF2-40B4-BE49-F238E27FC236}">
                <a16:creationId xmlns:a16="http://schemas.microsoft.com/office/drawing/2014/main" id="{5D04C5CB-F630-49F6-B86A-FFF2B8D9ADAB}"/>
              </a:ext>
            </a:extLst>
          </p:cNvPr>
          <p:cNvGraphicFramePr>
            <a:graphicFrameLocks noGrp="1"/>
          </p:cNvGraphicFramePr>
          <p:nvPr>
            <p:extLst>
              <p:ext uri="{D42A27DB-BD31-4B8C-83A1-F6EECF244321}">
                <p14:modId xmlns:p14="http://schemas.microsoft.com/office/powerpoint/2010/main" val="2775742693"/>
              </p:ext>
            </p:extLst>
          </p:nvPr>
        </p:nvGraphicFramePr>
        <p:xfrm>
          <a:off x="4761469" y="745592"/>
          <a:ext cx="7156920" cy="6050280"/>
        </p:xfrm>
        <a:graphic>
          <a:graphicData uri="http://schemas.openxmlformats.org/drawingml/2006/table">
            <a:tbl>
              <a:tblPr firstRow="1" bandRow="1">
                <a:tableStyleId>{5C22544A-7EE6-4342-B048-85BDC9FD1C3A}</a:tableStyleId>
              </a:tblPr>
              <a:tblGrid>
                <a:gridCol w="1192820">
                  <a:extLst>
                    <a:ext uri="{9D8B030D-6E8A-4147-A177-3AD203B41FA5}">
                      <a16:colId xmlns:a16="http://schemas.microsoft.com/office/drawing/2014/main" val="2514060758"/>
                    </a:ext>
                  </a:extLst>
                </a:gridCol>
                <a:gridCol w="1192820">
                  <a:extLst>
                    <a:ext uri="{9D8B030D-6E8A-4147-A177-3AD203B41FA5}">
                      <a16:colId xmlns:a16="http://schemas.microsoft.com/office/drawing/2014/main" val="943479229"/>
                    </a:ext>
                  </a:extLst>
                </a:gridCol>
                <a:gridCol w="1192820">
                  <a:extLst>
                    <a:ext uri="{9D8B030D-6E8A-4147-A177-3AD203B41FA5}">
                      <a16:colId xmlns:a16="http://schemas.microsoft.com/office/drawing/2014/main" val="1086726971"/>
                    </a:ext>
                  </a:extLst>
                </a:gridCol>
                <a:gridCol w="1192820">
                  <a:extLst>
                    <a:ext uri="{9D8B030D-6E8A-4147-A177-3AD203B41FA5}">
                      <a16:colId xmlns:a16="http://schemas.microsoft.com/office/drawing/2014/main" val="3946178767"/>
                    </a:ext>
                  </a:extLst>
                </a:gridCol>
                <a:gridCol w="1192820">
                  <a:extLst>
                    <a:ext uri="{9D8B030D-6E8A-4147-A177-3AD203B41FA5}">
                      <a16:colId xmlns:a16="http://schemas.microsoft.com/office/drawing/2014/main" val="41513582"/>
                    </a:ext>
                  </a:extLst>
                </a:gridCol>
                <a:gridCol w="1192820">
                  <a:extLst>
                    <a:ext uri="{9D8B030D-6E8A-4147-A177-3AD203B41FA5}">
                      <a16:colId xmlns:a16="http://schemas.microsoft.com/office/drawing/2014/main" val="1278587239"/>
                    </a:ext>
                  </a:extLst>
                </a:gridCol>
              </a:tblGrid>
              <a:tr h="534835">
                <a:tc>
                  <a:txBody>
                    <a:bodyPr/>
                    <a:lstStyle/>
                    <a:p>
                      <a:r>
                        <a:rPr lang="en-US" dirty="0"/>
                        <a:t>Examples</a:t>
                      </a:r>
                    </a:p>
                  </a:txBody>
                  <a:tcPr anchor="ctr">
                    <a:solidFill>
                      <a:schemeClr val="accent4"/>
                    </a:solidFill>
                  </a:tcPr>
                </a:tc>
                <a:tc>
                  <a:txBody>
                    <a:bodyPr/>
                    <a:lstStyle/>
                    <a:p>
                      <a:pPr algn="ctr"/>
                      <a:r>
                        <a:rPr lang="en-US" dirty="0"/>
                        <a:t>Hear the Gospel</a:t>
                      </a:r>
                    </a:p>
                  </a:txBody>
                  <a:tcPr anchor="ctr">
                    <a:solidFill>
                      <a:schemeClr val="accent5"/>
                    </a:solidFill>
                  </a:tcPr>
                </a:tc>
                <a:tc>
                  <a:txBody>
                    <a:bodyPr/>
                    <a:lstStyle/>
                    <a:p>
                      <a:pPr algn="ctr"/>
                      <a:r>
                        <a:rPr lang="en-US" dirty="0"/>
                        <a:t>Believe/</a:t>
                      </a:r>
                      <a:br>
                        <a:rPr lang="en-US" dirty="0"/>
                      </a:br>
                      <a:r>
                        <a:rPr lang="en-US" dirty="0"/>
                        <a:t>Faith</a:t>
                      </a:r>
                    </a:p>
                  </a:txBody>
                  <a:tcPr anchor="ctr">
                    <a:solidFill>
                      <a:schemeClr val="accent2"/>
                    </a:solidFill>
                  </a:tcPr>
                </a:tc>
                <a:tc>
                  <a:txBody>
                    <a:bodyPr/>
                    <a:lstStyle/>
                    <a:p>
                      <a:pPr algn="ctr"/>
                      <a:r>
                        <a:rPr lang="en-US" dirty="0"/>
                        <a:t>Repent of Sins</a:t>
                      </a:r>
                    </a:p>
                  </a:txBody>
                  <a:tcPr anchor="ctr">
                    <a:solidFill>
                      <a:schemeClr val="accent6"/>
                    </a:solidFill>
                  </a:tcPr>
                </a:tc>
                <a:tc>
                  <a:txBody>
                    <a:bodyPr/>
                    <a:lstStyle/>
                    <a:p>
                      <a:pPr algn="ctr"/>
                      <a:r>
                        <a:rPr lang="en-US" dirty="0"/>
                        <a:t>Confess Christ</a:t>
                      </a:r>
                    </a:p>
                  </a:txBody>
                  <a:tcPr anchor="ctr">
                    <a:solidFill>
                      <a:schemeClr val="accent3"/>
                    </a:solidFill>
                  </a:tcPr>
                </a:tc>
                <a:tc>
                  <a:txBody>
                    <a:bodyPr/>
                    <a:lstStyle/>
                    <a:p>
                      <a:pPr algn="ctr"/>
                      <a:r>
                        <a:rPr lang="en-US" dirty="0"/>
                        <a:t>Be Baptized</a:t>
                      </a:r>
                    </a:p>
                  </a:txBody>
                  <a:tcPr anchor="ctr"/>
                </a:tc>
                <a:extLst>
                  <a:ext uri="{0D108BD9-81ED-4DB2-BD59-A6C34878D82A}">
                    <a16:rowId xmlns:a16="http://schemas.microsoft.com/office/drawing/2014/main" val="1092356198"/>
                  </a:ext>
                </a:extLst>
              </a:tr>
              <a:tr h="370840">
                <a:tc>
                  <a:txBody>
                    <a:bodyPr/>
                    <a:lstStyle/>
                    <a:p>
                      <a:pPr algn="ctr"/>
                      <a:r>
                        <a:rPr lang="en-US" sz="1300" dirty="0">
                          <a:solidFill>
                            <a:schemeClr val="tx1"/>
                          </a:solidFill>
                        </a:rPr>
                        <a:t>Day of Pentecost (2:36-42)</a:t>
                      </a:r>
                    </a:p>
                  </a:txBody>
                  <a:tcPr anchor="ctr">
                    <a:solidFill>
                      <a:schemeClr val="accent4">
                        <a:lumMod val="40000"/>
                        <a:lumOff val="60000"/>
                      </a:schemeClr>
                    </a:solidFill>
                  </a:tcPr>
                </a:tc>
                <a:tc>
                  <a:txBody>
                    <a:bodyPr/>
                    <a:lstStyle/>
                    <a:p>
                      <a:pPr algn="ct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v.36</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C00000"/>
                          </a:solidFill>
                          <a:sym typeface="Wingdings" panose="05000000000000000000" pitchFamily="2" charset="2"/>
                        </a:rPr>
                        <a:t></a:t>
                      </a:r>
                      <a:endParaRPr lang="en-US" sz="1300" dirty="0">
                        <a:solidFill>
                          <a:srgbClr val="C00000"/>
                        </a:solidFill>
                      </a:endParaRPr>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v.38</a:t>
                      </a:r>
                    </a:p>
                  </a:txBody>
                  <a:tcPr anchor="ctr">
                    <a:solidFill>
                      <a:schemeClr val="accent6">
                        <a:lumMod val="40000"/>
                        <a:lumOff val="6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v.38</a:t>
                      </a:r>
                    </a:p>
                  </a:txBody>
                  <a:tcPr anchor="ctr"/>
                </a:tc>
                <a:extLst>
                  <a:ext uri="{0D108BD9-81ED-4DB2-BD59-A6C34878D82A}">
                    <a16:rowId xmlns:a16="http://schemas.microsoft.com/office/drawing/2014/main" val="2822818081"/>
                  </a:ext>
                </a:extLst>
              </a:tr>
              <a:tr h="370840">
                <a:tc>
                  <a:txBody>
                    <a:bodyPr/>
                    <a:lstStyle/>
                    <a:p>
                      <a:pPr algn="ctr"/>
                      <a:r>
                        <a:rPr lang="en-US" sz="1300" dirty="0">
                          <a:solidFill>
                            <a:schemeClr val="tx1"/>
                          </a:solidFill>
                        </a:rPr>
                        <a:t>Samaritans (8:4-13)</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v.5-6</a:t>
                      </a:r>
                    </a:p>
                  </a:txBody>
                  <a:tcPr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v.12</a:t>
                      </a:r>
                    </a:p>
                  </a:txBody>
                  <a:tcPr anchor="ctr">
                    <a:solidFill>
                      <a:schemeClr val="accent2">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6">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b="1" dirty="0">
                        <a:solidFill>
                          <a:schemeClr val="tx1"/>
                        </a:solidFill>
                      </a:endParaRPr>
                    </a:p>
                  </a:txBody>
                  <a:tcPr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v.12</a:t>
                      </a:r>
                    </a:p>
                  </a:txBody>
                  <a:tcPr anchor="ctr"/>
                </a:tc>
                <a:extLst>
                  <a:ext uri="{0D108BD9-81ED-4DB2-BD59-A6C34878D82A}">
                    <a16:rowId xmlns:a16="http://schemas.microsoft.com/office/drawing/2014/main" val="1487871811"/>
                  </a:ext>
                </a:extLst>
              </a:tr>
              <a:tr h="370840">
                <a:tc>
                  <a:txBody>
                    <a:bodyPr/>
                    <a:lstStyle/>
                    <a:p>
                      <a:pPr algn="ctr"/>
                      <a:r>
                        <a:rPr lang="en-US" sz="1300" dirty="0">
                          <a:solidFill>
                            <a:schemeClr val="tx1"/>
                          </a:solidFill>
                        </a:rPr>
                        <a:t>Eth. Eunuch </a:t>
                      </a:r>
                      <a:br>
                        <a:rPr lang="en-US" sz="1300" dirty="0">
                          <a:solidFill>
                            <a:schemeClr val="tx1"/>
                          </a:solidFill>
                        </a:rPr>
                      </a:br>
                      <a:r>
                        <a:rPr lang="en-US" sz="1300" dirty="0">
                          <a:solidFill>
                            <a:schemeClr val="tx1"/>
                          </a:solidFill>
                        </a:rPr>
                        <a:t>(8:35-41)</a:t>
                      </a:r>
                    </a:p>
                  </a:txBody>
                  <a:tcPr anchor="ct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v.35</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v.37</a:t>
                      </a:r>
                    </a:p>
                  </a:txBody>
                  <a:tcPr anchor="ctr">
                    <a:solidFill>
                      <a:schemeClr val="accent2">
                        <a:lumMod val="40000"/>
                        <a:lumOff val="6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v.37</a:t>
                      </a: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v.38</a:t>
                      </a:r>
                    </a:p>
                  </a:txBody>
                  <a:tcPr anchor="ctr"/>
                </a:tc>
                <a:extLst>
                  <a:ext uri="{0D108BD9-81ED-4DB2-BD59-A6C34878D82A}">
                    <a16:rowId xmlns:a16="http://schemas.microsoft.com/office/drawing/2014/main" val="4171244031"/>
                  </a:ext>
                </a:extLst>
              </a:tr>
              <a:tr h="370840">
                <a:tc>
                  <a:txBody>
                    <a:bodyPr/>
                    <a:lstStyle/>
                    <a:p>
                      <a:pPr algn="ctr"/>
                      <a:r>
                        <a:rPr lang="en-US" sz="1300" dirty="0">
                          <a:solidFill>
                            <a:schemeClr val="tx1"/>
                          </a:solidFill>
                        </a:rPr>
                        <a:t>Saul </a:t>
                      </a:r>
                      <a:br>
                        <a:rPr lang="en-US" sz="1300" dirty="0">
                          <a:solidFill>
                            <a:schemeClr val="tx1"/>
                          </a:solidFill>
                        </a:rPr>
                      </a:br>
                      <a:r>
                        <a:rPr lang="en-US" sz="1300" dirty="0">
                          <a:solidFill>
                            <a:schemeClr val="tx1"/>
                          </a:solidFill>
                        </a:rPr>
                        <a:t>(9:1-18; </a:t>
                      </a:r>
                      <a:br>
                        <a:rPr lang="en-US" sz="1300" dirty="0">
                          <a:solidFill>
                            <a:schemeClr val="tx1"/>
                          </a:solidFill>
                        </a:rPr>
                      </a:br>
                      <a:r>
                        <a:rPr lang="en-US" sz="1300" dirty="0">
                          <a:solidFill>
                            <a:schemeClr val="tx1"/>
                          </a:solidFill>
                        </a:rPr>
                        <a:t>22:6-16)</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9:17-18</a:t>
                      </a:r>
                      <a:endParaRPr lang="en-US" sz="1300" dirty="0">
                        <a:solidFill>
                          <a:schemeClr val="tx1"/>
                        </a:solidFill>
                      </a:endParaRPr>
                    </a:p>
                  </a:txBody>
                  <a:tcPr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C00000"/>
                          </a:solidFill>
                          <a:sym typeface="Wingdings" panose="05000000000000000000" pitchFamily="2" charset="2"/>
                        </a:rPr>
                        <a:t></a:t>
                      </a:r>
                      <a:endParaRPr lang="en-US" sz="1300" dirty="0">
                        <a:solidFill>
                          <a:schemeClr val="tx2">
                            <a:lumMod val="60000"/>
                            <a:lumOff val="40000"/>
                          </a:schemeClr>
                        </a:solidFill>
                      </a:endParaRPr>
                    </a:p>
                  </a:txBody>
                  <a:tcPr anchor="ct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C00000"/>
                          </a:solidFill>
                          <a:sym typeface="Wingdings" panose="05000000000000000000" pitchFamily="2" charset="2"/>
                        </a:rPr>
                        <a:t></a:t>
                      </a:r>
                      <a:endParaRPr lang="en-US" sz="1300" dirty="0">
                        <a:solidFill>
                          <a:schemeClr val="tx2">
                            <a:lumMod val="60000"/>
                            <a:lumOff val="40000"/>
                          </a:schemeClr>
                        </a:solidFill>
                      </a:endParaRPr>
                    </a:p>
                  </a:txBody>
                  <a:tcPr anchor="ctr">
                    <a:solidFill>
                      <a:schemeClr val="accent6">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br>
                        <a:rPr kumimoji="0" lang="en-US" sz="13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br>
                      <a:r>
                        <a:rPr kumimoji="0" lang="en-US" sz="13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22:16</a:t>
                      </a:r>
                      <a:endParaRPr kumimoji="0" lang="en-US" sz="1300" b="0" i="0" u="none" strike="noStrike" kern="1200" cap="none" spc="0" normalizeH="0" baseline="0" noProof="0" dirty="0">
                        <a:ln>
                          <a:noFill/>
                        </a:ln>
                        <a:solidFill>
                          <a:srgbClr val="000000"/>
                        </a:solidFill>
                        <a:effectLst/>
                        <a:uLnTx/>
                        <a:uFillTx/>
                        <a:latin typeface="+mn-lt"/>
                        <a:ea typeface="+mn-ea"/>
                        <a:cs typeface="+mn-cs"/>
                      </a:endParaRPr>
                    </a:p>
                  </a:txBody>
                  <a:tcPr anchor="ctr"/>
                </a:tc>
                <a:extLst>
                  <a:ext uri="{0D108BD9-81ED-4DB2-BD59-A6C34878D82A}">
                    <a16:rowId xmlns:a16="http://schemas.microsoft.com/office/drawing/2014/main" val="4267317351"/>
                  </a:ext>
                </a:extLst>
              </a:tr>
              <a:tr h="370840">
                <a:tc>
                  <a:txBody>
                    <a:bodyPr/>
                    <a:lstStyle/>
                    <a:p>
                      <a:pPr algn="ctr"/>
                      <a:r>
                        <a:rPr lang="en-US" sz="1300" dirty="0">
                          <a:solidFill>
                            <a:schemeClr val="tx1"/>
                          </a:solidFill>
                        </a:rPr>
                        <a:t>Cornelius (10:25-48; 11:13-18)</a:t>
                      </a:r>
                    </a:p>
                  </a:txBody>
                  <a:tcPr anchor="ct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10:33; 11:14</a:t>
                      </a:r>
                      <a:endParaRPr lang="en-US" sz="1300" dirty="0">
                        <a:solidFill>
                          <a:schemeClr val="tx1"/>
                        </a:solidFill>
                      </a:endParaRP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10:43</a:t>
                      </a:r>
                      <a:endParaRPr lang="en-US" sz="1300" dirty="0">
                        <a:solidFill>
                          <a:schemeClr val="tx1"/>
                        </a:solidFill>
                      </a:endParaRPr>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11:18</a:t>
                      </a:r>
                      <a:endParaRPr lang="en-US" sz="1300" dirty="0">
                        <a:solidFill>
                          <a:schemeClr val="tx1"/>
                        </a:solidFill>
                      </a:endParaRPr>
                    </a:p>
                  </a:txBody>
                  <a:tcPr anchor="ctr">
                    <a:solidFill>
                      <a:schemeClr val="accent6">
                        <a:lumMod val="40000"/>
                        <a:lumOff val="6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10:48</a:t>
                      </a:r>
                      <a:endParaRPr lang="en-US" sz="1300" dirty="0">
                        <a:solidFill>
                          <a:schemeClr val="tx1"/>
                        </a:solidFill>
                      </a:endParaRPr>
                    </a:p>
                  </a:txBody>
                  <a:tcPr anchor="ctr"/>
                </a:tc>
                <a:extLst>
                  <a:ext uri="{0D108BD9-81ED-4DB2-BD59-A6C34878D82A}">
                    <a16:rowId xmlns:a16="http://schemas.microsoft.com/office/drawing/2014/main" val="535847272"/>
                  </a:ext>
                </a:extLst>
              </a:tr>
              <a:tr h="370840">
                <a:tc>
                  <a:txBody>
                    <a:bodyPr/>
                    <a:lstStyle/>
                    <a:p>
                      <a:pPr algn="ctr"/>
                      <a:r>
                        <a:rPr lang="en-US" sz="1300" dirty="0">
                          <a:solidFill>
                            <a:schemeClr val="tx1"/>
                          </a:solidFill>
                        </a:rPr>
                        <a:t>Lydia </a:t>
                      </a:r>
                      <a:br>
                        <a:rPr lang="en-US" sz="1300" dirty="0">
                          <a:solidFill>
                            <a:schemeClr val="tx1"/>
                          </a:solidFill>
                        </a:rPr>
                      </a:br>
                      <a:r>
                        <a:rPr lang="en-US" sz="1300" dirty="0">
                          <a:solidFill>
                            <a:schemeClr val="tx1"/>
                          </a:solidFill>
                        </a:rPr>
                        <a:t>(16:13-15)</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13</a:t>
                      </a:r>
                      <a:endParaRPr lang="en-US" sz="1300" dirty="0">
                        <a:solidFill>
                          <a:schemeClr val="tx1"/>
                        </a:solidFill>
                      </a:endParaRPr>
                    </a:p>
                  </a:txBody>
                  <a:tcPr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14</a:t>
                      </a:r>
                      <a:endParaRPr lang="en-US" sz="1300" dirty="0">
                        <a:solidFill>
                          <a:schemeClr val="tx1"/>
                        </a:solidFill>
                      </a:endParaRPr>
                    </a:p>
                  </a:txBody>
                  <a:tcPr anchor="ctr">
                    <a:solidFill>
                      <a:schemeClr val="accent2">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6">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15</a:t>
                      </a:r>
                      <a:endParaRPr lang="en-US" sz="1300" dirty="0">
                        <a:solidFill>
                          <a:schemeClr val="tx1"/>
                        </a:solidFill>
                      </a:endParaRPr>
                    </a:p>
                  </a:txBody>
                  <a:tcPr anchor="ctr"/>
                </a:tc>
                <a:extLst>
                  <a:ext uri="{0D108BD9-81ED-4DB2-BD59-A6C34878D82A}">
                    <a16:rowId xmlns:a16="http://schemas.microsoft.com/office/drawing/2014/main" val="2407806817"/>
                  </a:ext>
                </a:extLst>
              </a:tr>
              <a:tr h="370840">
                <a:tc>
                  <a:txBody>
                    <a:bodyPr/>
                    <a:lstStyle/>
                    <a:p>
                      <a:pPr algn="ctr"/>
                      <a:r>
                        <a:rPr lang="en-US" sz="1300" dirty="0">
                          <a:solidFill>
                            <a:schemeClr val="tx1"/>
                          </a:solidFill>
                        </a:rPr>
                        <a:t>Phil. Jailor</a:t>
                      </a:r>
                      <a:br>
                        <a:rPr lang="en-US" sz="1300" dirty="0">
                          <a:solidFill>
                            <a:schemeClr val="tx1"/>
                          </a:solidFill>
                        </a:rPr>
                      </a:br>
                      <a:r>
                        <a:rPr lang="en-US" sz="1300" dirty="0">
                          <a:solidFill>
                            <a:schemeClr val="tx1"/>
                          </a:solidFill>
                        </a:rPr>
                        <a:t>(16:25-34)</a:t>
                      </a:r>
                    </a:p>
                  </a:txBody>
                  <a:tcPr anchor="ct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25, 32</a:t>
                      </a:r>
                      <a:endParaRPr lang="en-US" sz="1300" dirty="0">
                        <a:solidFill>
                          <a:schemeClr val="tx1"/>
                        </a:solidFill>
                      </a:endParaRP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31, 34</a:t>
                      </a:r>
                      <a:endParaRPr lang="en-US" sz="1300" dirty="0">
                        <a:solidFill>
                          <a:schemeClr val="tx1"/>
                        </a:solidFill>
                      </a:endParaRPr>
                    </a:p>
                  </a:txBody>
                  <a:tcPr anchor="ctr">
                    <a:solidFill>
                      <a:schemeClr val="accent2">
                        <a:lumMod val="40000"/>
                        <a:lumOff val="6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6">
                        <a:lumMod val="40000"/>
                        <a:lumOff val="6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33</a:t>
                      </a:r>
                      <a:endParaRPr lang="en-US" sz="1300" dirty="0">
                        <a:solidFill>
                          <a:schemeClr val="tx1"/>
                        </a:solidFill>
                      </a:endParaRPr>
                    </a:p>
                  </a:txBody>
                  <a:tcPr anchor="ctr"/>
                </a:tc>
                <a:extLst>
                  <a:ext uri="{0D108BD9-81ED-4DB2-BD59-A6C34878D82A}">
                    <a16:rowId xmlns:a16="http://schemas.microsoft.com/office/drawing/2014/main" val="46729428"/>
                  </a:ext>
                </a:extLst>
              </a:tr>
              <a:tr h="370840">
                <a:tc>
                  <a:txBody>
                    <a:bodyPr/>
                    <a:lstStyle/>
                    <a:p>
                      <a:pPr algn="ctr"/>
                      <a:r>
                        <a:rPr lang="en-US" sz="1300" dirty="0">
                          <a:solidFill>
                            <a:schemeClr val="tx1"/>
                          </a:solidFill>
                        </a:rPr>
                        <a:t>Corinth</a:t>
                      </a:r>
                      <a:br>
                        <a:rPr lang="en-US" sz="1300" dirty="0">
                          <a:solidFill>
                            <a:schemeClr val="tx1"/>
                          </a:solidFill>
                        </a:rPr>
                      </a:br>
                      <a:r>
                        <a:rPr lang="en-US" sz="1300" dirty="0">
                          <a:solidFill>
                            <a:schemeClr val="tx1"/>
                          </a:solidFill>
                        </a:rPr>
                        <a:t>(18:8)</a:t>
                      </a:r>
                    </a:p>
                  </a:txBody>
                  <a:tcPr anchor="ctr">
                    <a:solidFill>
                      <a:schemeClr val="accent4">
                        <a:lumMod val="20000"/>
                        <a:lumOff val="80000"/>
                      </a:schemeClr>
                    </a:solidFill>
                  </a:tcPr>
                </a:tc>
                <a:tc>
                  <a:txBody>
                    <a:bodyPr/>
                    <a:lstStyle/>
                    <a:p>
                      <a:pPr algn="ct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endParaRPr lang="en-US" sz="2000" dirty="0">
                        <a:solidFill>
                          <a:schemeClr val="tx1"/>
                        </a:solidFill>
                      </a:endParaRPr>
                    </a:p>
                  </a:txBody>
                  <a:tcPr anchor="ctr">
                    <a:solidFill>
                      <a:schemeClr val="accent5">
                        <a:lumMod val="20000"/>
                        <a:lumOff val="80000"/>
                      </a:schemeClr>
                    </a:solidFill>
                  </a:tcPr>
                </a:tc>
                <a:tc>
                  <a:txBody>
                    <a:bodyPr/>
                    <a:lstStyle/>
                    <a:p>
                      <a:pPr algn="ct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endParaRPr lang="en-US" sz="2000" dirty="0">
                        <a:solidFill>
                          <a:schemeClr val="tx1"/>
                        </a:solidFill>
                      </a:endParaRPr>
                    </a:p>
                  </a:txBody>
                  <a:tcPr anchor="ctr">
                    <a:solidFill>
                      <a:schemeClr val="accent2">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6">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3">
                        <a:lumMod val="20000"/>
                        <a:lumOff val="80000"/>
                      </a:schemeClr>
                    </a:solidFill>
                  </a:tcPr>
                </a:tc>
                <a:tc>
                  <a:txBody>
                    <a:bodyPr/>
                    <a:lstStyle/>
                    <a:p>
                      <a:pPr algn="ct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p>
                  </a:txBody>
                  <a:tcPr anchor="ctr"/>
                </a:tc>
                <a:extLst>
                  <a:ext uri="{0D108BD9-81ED-4DB2-BD59-A6C34878D82A}">
                    <a16:rowId xmlns:a16="http://schemas.microsoft.com/office/drawing/2014/main" val="1988892728"/>
                  </a:ext>
                </a:extLst>
              </a:tr>
              <a:tr h="370840">
                <a:tc>
                  <a:txBody>
                    <a:bodyPr/>
                    <a:lstStyle/>
                    <a:p>
                      <a:pPr algn="ctr"/>
                      <a:r>
                        <a:rPr lang="en-US" sz="1300" dirty="0">
                          <a:solidFill>
                            <a:schemeClr val="bg1"/>
                          </a:solidFill>
                        </a:rPr>
                        <a:t>Commands</a:t>
                      </a:r>
                    </a:p>
                  </a:txBody>
                  <a:tcPr anchor="ctr">
                    <a:solidFill>
                      <a:schemeClr val="accent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sym typeface="Wingdings" panose="05000000000000000000" pitchFamily="2" charset="2"/>
                        </a:rPr>
                        <a:t>Romans 10:14,17</a:t>
                      </a:r>
                      <a:endParaRPr lang="en-US" sz="1000" dirty="0">
                        <a:solidFill>
                          <a:schemeClr val="bg1"/>
                        </a:solidFill>
                      </a:endParaRPr>
                    </a:p>
                  </a:txBody>
                  <a:tcPr anchor="ct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solidFill>
                            <a:schemeClr val="bg1"/>
                          </a:solidFill>
                          <a:sym typeface="Wingdings" panose="05000000000000000000" pitchFamily="2" charset="2"/>
                        </a:rPr>
                        <a:t>John 8:24; Hebrews 11:6</a:t>
                      </a:r>
                      <a:endParaRPr lang="en-US" sz="1300" dirty="0">
                        <a:solidFill>
                          <a:schemeClr val="bg1"/>
                        </a:solidFill>
                      </a:endParaRPr>
                    </a:p>
                  </a:txBody>
                  <a:tcPr anchor="ctr">
                    <a:solidFill>
                      <a:schemeClr val="accent2"/>
                    </a:solidFill>
                  </a:tcPr>
                </a:tc>
                <a:tc>
                  <a:txBody>
                    <a:bodyPr/>
                    <a:lstStyle/>
                    <a:p>
                      <a:pPr algn="ctr"/>
                      <a:r>
                        <a:rPr lang="en-US" sz="1300" dirty="0">
                          <a:solidFill>
                            <a:schemeClr val="bg1"/>
                          </a:solidFill>
                        </a:rPr>
                        <a:t>Luke 13:5; Acts 17:30</a:t>
                      </a:r>
                    </a:p>
                  </a:txBody>
                  <a:tcPr anchor="ctr">
                    <a:solidFill>
                      <a:schemeClr val="accent6"/>
                    </a:solidFill>
                  </a:tcPr>
                </a:tc>
                <a:tc>
                  <a:txBody>
                    <a:bodyPr/>
                    <a:lstStyle/>
                    <a:p>
                      <a:pPr algn="ctr"/>
                      <a:r>
                        <a:rPr lang="en-US" sz="1300" dirty="0">
                          <a:solidFill>
                            <a:schemeClr val="bg1"/>
                          </a:solidFill>
                        </a:rPr>
                        <a:t>Romans </a:t>
                      </a:r>
                      <a:br>
                        <a:rPr lang="en-US" sz="1300" dirty="0">
                          <a:solidFill>
                            <a:schemeClr val="bg1"/>
                          </a:solidFill>
                        </a:rPr>
                      </a:br>
                      <a:r>
                        <a:rPr lang="en-US" sz="1300" dirty="0">
                          <a:solidFill>
                            <a:schemeClr val="bg1"/>
                          </a:solidFill>
                        </a:rPr>
                        <a:t>10:9-10</a:t>
                      </a:r>
                    </a:p>
                  </a:txBody>
                  <a:tcPr anchor="c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solidFill>
                            <a:schemeClr val="bg1"/>
                          </a:solidFill>
                          <a:sym typeface="Wingdings" panose="05000000000000000000" pitchFamily="2" charset="2"/>
                        </a:rPr>
                        <a:t>Mark 16:16; Galatians 3:27</a:t>
                      </a:r>
                      <a:endParaRPr lang="en-US" sz="1300" dirty="0">
                        <a:solidFill>
                          <a:schemeClr val="bg1"/>
                        </a:solidFill>
                      </a:endParaRPr>
                    </a:p>
                  </a:txBody>
                  <a:tcPr anchor="ctr">
                    <a:solidFill>
                      <a:schemeClr val="accent1"/>
                    </a:solidFill>
                  </a:tcPr>
                </a:tc>
                <a:extLst>
                  <a:ext uri="{0D108BD9-81ED-4DB2-BD59-A6C34878D82A}">
                    <a16:rowId xmlns:a16="http://schemas.microsoft.com/office/drawing/2014/main" val="1457022091"/>
                  </a:ext>
                </a:extLst>
              </a:tr>
            </a:tbl>
          </a:graphicData>
        </a:graphic>
      </p:graphicFrame>
      <p:sp>
        <p:nvSpPr>
          <p:cNvPr id="5" name="Rectangle 4">
            <a:extLst>
              <a:ext uri="{FF2B5EF4-FFF2-40B4-BE49-F238E27FC236}">
                <a16:creationId xmlns:a16="http://schemas.microsoft.com/office/drawing/2014/main" id="{41BBAEC2-2233-44E3-83FD-D41323065AA2}"/>
              </a:ext>
            </a:extLst>
          </p:cNvPr>
          <p:cNvSpPr/>
          <p:nvPr/>
        </p:nvSpPr>
        <p:spPr>
          <a:xfrm>
            <a:off x="5948413" y="1386038"/>
            <a:ext cx="1193532" cy="4926272"/>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sz="2400" dirty="0">
                <a:solidFill>
                  <a:schemeClr val="accent5"/>
                </a:solidFill>
                <a:latin typeface="+mj-lt"/>
              </a:rPr>
              <a:t>INSTRUCTING</a:t>
            </a:r>
          </a:p>
        </p:txBody>
      </p:sp>
      <p:sp>
        <p:nvSpPr>
          <p:cNvPr id="9" name="Rectangle 8">
            <a:extLst>
              <a:ext uri="{FF2B5EF4-FFF2-40B4-BE49-F238E27FC236}">
                <a16:creationId xmlns:a16="http://schemas.microsoft.com/office/drawing/2014/main" id="{8CD009C6-F689-466E-BEC0-F0D99D0CC590}"/>
              </a:ext>
            </a:extLst>
          </p:cNvPr>
          <p:cNvSpPr/>
          <p:nvPr/>
        </p:nvSpPr>
        <p:spPr>
          <a:xfrm>
            <a:off x="7135355" y="1378144"/>
            <a:ext cx="1213195" cy="4934166"/>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sz="2400" dirty="0">
                <a:solidFill>
                  <a:schemeClr val="accent2"/>
                </a:solidFill>
                <a:latin typeface="+mj-lt"/>
              </a:rPr>
              <a:t>CONVICTING</a:t>
            </a:r>
          </a:p>
        </p:txBody>
      </p:sp>
      <p:sp>
        <p:nvSpPr>
          <p:cNvPr id="10" name="Rectangle 9">
            <a:extLst>
              <a:ext uri="{FF2B5EF4-FFF2-40B4-BE49-F238E27FC236}">
                <a16:creationId xmlns:a16="http://schemas.microsoft.com/office/drawing/2014/main" id="{F17B3F8E-C9D8-49BB-880C-1B9E65437F97}"/>
              </a:ext>
            </a:extLst>
          </p:cNvPr>
          <p:cNvSpPr/>
          <p:nvPr/>
        </p:nvSpPr>
        <p:spPr>
          <a:xfrm>
            <a:off x="8348552" y="1386038"/>
            <a:ext cx="1193532" cy="4934166"/>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sz="2400" dirty="0">
                <a:solidFill>
                  <a:schemeClr val="accent6"/>
                </a:solidFill>
                <a:latin typeface="+mj-lt"/>
              </a:rPr>
              <a:t>TURNING</a:t>
            </a:r>
          </a:p>
        </p:txBody>
      </p:sp>
      <p:sp>
        <p:nvSpPr>
          <p:cNvPr id="11" name="Rectangle 10">
            <a:extLst>
              <a:ext uri="{FF2B5EF4-FFF2-40B4-BE49-F238E27FC236}">
                <a16:creationId xmlns:a16="http://schemas.microsoft.com/office/drawing/2014/main" id="{6F38DB0C-F7F1-4DDE-84CE-24218E80C75C}"/>
              </a:ext>
            </a:extLst>
          </p:cNvPr>
          <p:cNvSpPr/>
          <p:nvPr/>
        </p:nvSpPr>
        <p:spPr>
          <a:xfrm>
            <a:off x="9528903" y="1393932"/>
            <a:ext cx="1193532" cy="4934166"/>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sz="2400" dirty="0">
                <a:solidFill>
                  <a:schemeClr val="accent3"/>
                </a:solidFill>
                <a:latin typeface="+mj-lt"/>
              </a:rPr>
              <a:t>TELLING</a:t>
            </a:r>
          </a:p>
        </p:txBody>
      </p:sp>
      <p:sp>
        <p:nvSpPr>
          <p:cNvPr id="12" name="Rectangle 11">
            <a:extLst>
              <a:ext uri="{FF2B5EF4-FFF2-40B4-BE49-F238E27FC236}">
                <a16:creationId xmlns:a16="http://schemas.microsoft.com/office/drawing/2014/main" id="{FBEF764E-B52F-4DAC-909B-979800B092D8}"/>
              </a:ext>
            </a:extLst>
          </p:cNvPr>
          <p:cNvSpPr/>
          <p:nvPr/>
        </p:nvSpPr>
        <p:spPr>
          <a:xfrm>
            <a:off x="10722435" y="1401826"/>
            <a:ext cx="1193532" cy="4934166"/>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sz="2400" dirty="0">
                <a:solidFill>
                  <a:schemeClr val="accent1"/>
                </a:solidFill>
                <a:latin typeface="+mj-lt"/>
              </a:rPr>
              <a:t>CLEANSING</a:t>
            </a:r>
          </a:p>
        </p:txBody>
      </p:sp>
      <p:sp>
        <p:nvSpPr>
          <p:cNvPr id="8" name="TextBox 7">
            <a:extLst>
              <a:ext uri="{FF2B5EF4-FFF2-40B4-BE49-F238E27FC236}">
                <a16:creationId xmlns:a16="http://schemas.microsoft.com/office/drawing/2014/main" id="{3F641EC5-578B-4CC6-BC66-A4EE6F03DDAA}"/>
              </a:ext>
            </a:extLst>
          </p:cNvPr>
          <p:cNvSpPr txBox="1"/>
          <p:nvPr/>
        </p:nvSpPr>
        <p:spPr>
          <a:xfrm>
            <a:off x="8436077" y="5506065"/>
            <a:ext cx="1079753" cy="646331"/>
          </a:xfrm>
          <a:prstGeom prst="rect">
            <a:avLst/>
          </a:prstGeom>
          <a:noFill/>
        </p:spPr>
        <p:txBody>
          <a:bodyPr wrap="square" rtlCol="0">
            <a:spAutoFit/>
          </a:bodyPr>
          <a:lstStyle/>
          <a:p>
            <a:pPr algn="ctr"/>
            <a:r>
              <a:rPr lang="en-US" dirty="0">
                <a:solidFill>
                  <a:schemeClr val="accent6"/>
                </a:solidFill>
                <a:latin typeface="+mj-lt"/>
              </a:rPr>
              <a:t>Life &amp; mind</a:t>
            </a:r>
          </a:p>
        </p:txBody>
      </p:sp>
    </p:spTree>
    <p:extLst>
      <p:ext uri="{BB962C8B-B14F-4D97-AF65-F5344CB8AC3E}">
        <p14:creationId xmlns:p14="http://schemas.microsoft.com/office/powerpoint/2010/main" val="342720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up)">
                                      <p:cBhvr>
                                        <p:cTn id="17" dur="500"/>
                                        <p:tgtEl>
                                          <p:spTgt spid="10"/>
                                        </p:tgtEl>
                                      </p:cBhvr>
                                    </p:animEffect>
                                  </p:childTnLst>
                                </p:cTn>
                              </p:par>
                            </p:childTnLst>
                          </p:cTn>
                        </p:par>
                        <p:par>
                          <p:cTn id="18" fill="hold">
                            <p:stCondLst>
                              <p:cond delay="500"/>
                            </p:stCondLst>
                            <p:childTnLst>
                              <p:par>
                                <p:cTn id="19" presetID="22" presetClass="entr" presetSubtype="1"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up)">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up)">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12" grpId="0" animBg="1"/>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Soul Winning Songs</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The World’s Bible (460)</a:t>
            </a:r>
          </a:p>
          <a:p>
            <a:r>
              <a:rPr lang="en-US" sz="3200" dirty="0"/>
              <a:t>The Christian is to be an epistle, known and read by all men. (2 Corinthians 3:2)</a:t>
            </a:r>
          </a:p>
          <a:p>
            <a:endParaRPr lang="en-US" sz="3200" dirty="0"/>
          </a:p>
          <a:p>
            <a:endParaRPr lang="en-US" sz="3200" dirty="0"/>
          </a:p>
          <a:p>
            <a:pPr lvl="1"/>
            <a:r>
              <a:rPr lang="en-US" sz="2800" dirty="0"/>
              <a:t>What is the type is </a:t>
            </a:r>
            <a:r>
              <a:rPr lang="en-US" sz="2800" i="1" dirty="0"/>
              <a:t>crooked?</a:t>
            </a:r>
          </a:p>
          <a:p>
            <a:pPr lvl="1"/>
            <a:r>
              <a:rPr lang="en-US" sz="2800" dirty="0"/>
              <a:t>What if the</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BFA2E49-E463-2568-B2C9-20DC60601292}"/>
              </a:ext>
            </a:extLst>
          </p:cNvPr>
          <p:cNvSpPr/>
          <p:nvPr/>
        </p:nvSpPr>
        <p:spPr>
          <a:xfrm>
            <a:off x="4819135" y="1921091"/>
            <a:ext cx="7315200" cy="90340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“You are our epistle written in our hearts, </a:t>
            </a:r>
            <a:br>
              <a:rPr lang="en-US" sz="2400" dirty="0"/>
            </a:br>
            <a:r>
              <a:rPr lang="en-US" sz="2400" dirty="0"/>
              <a:t>known and read by all men;”</a:t>
            </a:r>
          </a:p>
        </p:txBody>
      </p:sp>
      <p:pic>
        <p:nvPicPr>
          <p:cNvPr id="13" name="Picture 12">
            <a:extLst>
              <a:ext uri="{FF2B5EF4-FFF2-40B4-BE49-F238E27FC236}">
                <a16:creationId xmlns:a16="http://schemas.microsoft.com/office/drawing/2014/main" id="{5406EF0D-33FC-6DC2-8CF2-865F83A90E86}"/>
              </a:ext>
            </a:extLst>
          </p:cNvPr>
          <p:cNvPicPr>
            <a:picLocks noChangeAspect="1"/>
          </p:cNvPicPr>
          <p:nvPr/>
        </p:nvPicPr>
        <p:blipFill>
          <a:blip r:embed="rId4">
            <a:extLst>
              <a:ext uri="{BEBA8EAE-BF5A-486C-A8C5-ECC9F3942E4B}">
                <a14:imgProps xmlns:a14="http://schemas.microsoft.com/office/drawing/2010/main">
                  <a14:imgLayer r:embed="rId5">
                    <a14:imgEffect>
                      <a14:artisticBlur/>
                    </a14:imgEffect>
                  </a14:imgLayer>
                </a14:imgProps>
              </a:ext>
            </a:extLst>
          </a:blip>
          <a:stretch>
            <a:fillRect/>
          </a:stretch>
        </p:blipFill>
        <p:spPr>
          <a:xfrm>
            <a:off x="7045693" y="3244381"/>
            <a:ext cx="2712955" cy="749873"/>
          </a:xfrm>
          <a:prstGeom prst="rect">
            <a:avLst/>
          </a:prstGeom>
        </p:spPr>
      </p:pic>
    </p:spTree>
    <p:extLst>
      <p:ext uri="{BB962C8B-B14F-4D97-AF65-F5344CB8AC3E}">
        <p14:creationId xmlns:p14="http://schemas.microsoft.com/office/powerpoint/2010/main" val="337572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left)">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Soul Winning Songs</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Seeking the Lost (520)</a:t>
            </a:r>
          </a:p>
          <a:p>
            <a:r>
              <a:rPr lang="en-US" sz="3200" dirty="0"/>
              <a:t>Jesus came to seek and to save the lost. </a:t>
            </a:r>
            <a:br>
              <a:rPr lang="en-US" sz="3200" dirty="0"/>
            </a:br>
            <a:r>
              <a:rPr lang="en-US" sz="3200" dirty="0"/>
              <a:t>(Luke 19:10)</a:t>
            </a:r>
          </a:p>
          <a:p>
            <a:pPr lvl="1"/>
            <a:endParaRPr lang="en-US" sz="2800" dirty="0"/>
          </a:p>
          <a:p>
            <a:pPr lvl="1"/>
            <a:endParaRPr lang="en-US" sz="2800" dirty="0"/>
          </a:p>
          <a:p>
            <a:r>
              <a:rPr lang="en-US" sz="3200" dirty="0"/>
              <a:t>The parables of Luke 15 all deal with seeking the lost.</a:t>
            </a:r>
          </a:p>
          <a:p>
            <a:pPr lvl="1"/>
            <a:r>
              <a:rPr lang="en-US" dirty="0"/>
              <a:t>The lost sheep</a:t>
            </a:r>
          </a:p>
          <a:p>
            <a:pPr lvl="1"/>
            <a:r>
              <a:rPr lang="en-US" dirty="0"/>
              <a:t>The lost coin</a:t>
            </a:r>
          </a:p>
          <a:p>
            <a:pPr lvl="1"/>
            <a:r>
              <a:rPr lang="en-US" dirty="0"/>
              <a:t>The lost son(s)</a:t>
            </a:r>
          </a:p>
          <a:p>
            <a:r>
              <a:rPr lang="en-US" dirty="0"/>
              <a:t>If our gospel is hid, it is hid from those who are perishing. (2 Corinthians 4:3)</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BFA2E49-E463-2568-B2C9-20DC60601292}"/>
              </a:ext>
            </a:extLst>
          </p:cNvPr>
          <p:cNvSpPr/>
          <p:nvPr/>
        </p:nvSpPr>
        <p:spPr>
          <a:xfrm>
            <a:off x="4761469" y="1832489"/>
            <a:ext cx="7315200" cy="83002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“for the Son of Man has come </a:t>
            </a:r>
            <a:br>
              <a:rPr lang="en-US" sz="2400" dirty="0"/>
            </a:br>
            <a:r>
              <a:rPr lang="en-US" sz="2400" dirty="0"/>
              <a:t>to seek and to save that which was lost.”</a:t>
            </a:r>
          </a:p>
        </p:txBody>
      </p:sp>
      <p:sp>
        <p:nvSpPr>
          <p:cNvPr id="8" name="Rectangle 7">
            <a:extLst>
              <a:ext uri="{FF2B5EF4-FFF2-40B4-BE49-F238E27FC236}">
                <a16:creationId xmlns:a16="http://schemas.microsoft.com/office/drawing/2014/main" id="{53C5C65E-0085-65D6-4CD3-09574B85093B}"/>
              </a:ext>
            </a:extLst>
          </p:cNvPr>
          <p:cNvSpPr/>
          <p:nvPr/>
        </p:nvSpPr>
        <p:spPr>
          <a:xfrm>
            <a:off x="4761469" y="5864365"/>
            <a:ext cx="7315200" cy="83002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“But even if our gospel is veiled, </a:t>
            </a:r>
            <a:br>
              <a:rPr lang="en-US" sz="2400" dirty="0"/>
            </a:br>
            <a:r>
              <a:rPr lang="en-US" sz="2400" dirty="0"/>
              <a:t>it is veiled to those who are perishing”</a:t>
            </a:r>
          </a:p>
        </p:txBody>
      </p:sp>
    </p:spTree>
    <p:extLst>
      <p:ext uri="{BB962C8B-B14F-4D97-AF65-F5344CB8AC3E}">
        <p14:creationId xmlns:p14="http://schemas.microsoft.com/office/powerpoint/2010/main" val="9101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left)">
                                      <p:cBhvr>
                                        <p:cTn id="25" dur="500"/>
                                        <p:tgtEl>
                                          <p:spTgt spid="3">
                                            <p:txEl>
                                              <p:pRg st="5" end="5"/>
                                            </p:txEl>
                                          </p:spTgt>
                                        </p:tgtEl>
                                      </p:cBhvr>
                                    </p:animEffect>
                                  </p:childTnLst>
                                </p:cTn>
                              </p:par>
                              <p:par>
                                <p:cTn id="26" presetID="22" presetClass="entr" presetSubtype="8"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left)">
                                      <p:cBhvr>
                                        <p:cTn id="28" dur="500"/>
                                        <p:tgtEl>
                                          <p:spTgt spid="3">
                                            <p:txEl>
                                              <p:pRg st="6" end="6"/>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ipe(left)">
                                      <p:cBhvr>
                                        <p:cTn id="31" dur="5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wipe(left)">
                                      <p:cBhvr>
                                        <p:cTn id="36" dur="500"/>
                                        <p:tgtEl>
                                          <p:spTgt spid="3">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Soul Winning Songs</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Conclusion</a:t>
            </a:r>
          </a:p>
          <a:p>
            <a:r>
              <a:rPr lang="en-US" sz="3200" dirty="0"/>
              <a:t>May we sing with understanding</a:t>
            </a:r>
            <a:br>
              <a:rPr lang="en-US" sz="3200" dirty="0"/>
            </a:br>
            <a:r>
              <a:rPr lang="en-US" sz="3200" dirty="0"/>
              <a:t>(1 Corinthians 14:15b)</a:t>
            </a:r>
          </a:p>
          <a:p>
            <a:pPr lvl="3"/>
            <a:endParaRPr lang="en-US" sz="2600" dirty="0"/>
          </a:p>
          <a:p>
            <a:pPr lvl="3"/>
            <a:endParaRPr lang="en-US" sz="2600" dirty="0"/>
          </a:p>
          <a:p>
            <a:r>
              <a:rPr lang="en-US" sz="3200" dirty="0"/>
              <a:t>As we edify one another (Colossians 3:16)</a:t>
            </a:r>
          </a:p>
          <a:p>
            <a:pPr lvl="1"/>
            <a:endParaRPr lang="en-US" sz="2800" dirty="0"/>
          </a:p>
          <a:p>
            <a:endParaRPr lang="en-US" sz="3200" dirty="0"/>
          </a:p>
          <a:p>
            <a:endParaRPr lang="en-US" sz="3200" dirty="0"/>
          </a:p>
          <a:p>
            <a:r>
              <a:rPr lang="en-US" sz="3200" dirty="0"/>
              <a:t>To continue to fulfill the great commission (Matthew 28:19)</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BFA2E49-E463-2568-B2C9-20DC60601292}"/>
              </a:ext>
            </a:extLst>
          </p:cNvPr>
          <p:cNvSpPr/>
          <p:nvPr/>
        </p:nvSpPr>
        <p:spPr>
          <a:xfrm>
            <a:off x="4761469" y="1832489"/>
            <a:ext cx="7315200" cy="83002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“I will sing with the spirit, and I will </a:t>
            </a:r>
            <a:br>
              <a:rPr lang="en-US" sz="2400" dirty="0"/>
            </a:br>
            <a:r>
              <a:rPr lang="en-US" sz="2400" dirty="0"/>
              <a:t>also sing with the understanding.”</a:t>
            </a:r>
          </a:p>
        </p:txBody>
      </p:sp>
      <p:sp>
        <p:nvSpPr>
          <p:cNvPr id="8" name="Rectangle 7">
            <a:extLst>
              <a:ext uri="{FF2B5EF4-FFF2-40B4-BE49-F238E27FC236}">
                <a16:creationId xmlns:a16="http://schemas.microsoft.com/office/drawing/2014/main" id="{53C5C65E-0085-65D6-4CD3-09574B85093B}"/>
              </a:ext>
            </a:extLst>
          </p:cNvPr>
          <p:cNvSpPr/>
          <p:nvPr/>
        </p:nvSpPr>
        <p:spPr>
          <a:xfrm>
            <a:off x="4761469" y="3240741"/>
            <a:ext cx="7315200" cy="159795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“Let the word of Christ dwell in you richly in all wisdom, teaching and admonishing one another in </a:t>
            </a:r>
            <a:br>
              <a:rPr lang="en-US" sz="2400" dirty="0"/>
            </a:br>
            <a:r>
              <a:rPr lang="en-US" sz="2400" dirty="0"/>
              <a:t>psalms and hymns and spiritual songs, </a:t>
            </a:r>
            <a:br>
              <a:rPr lang="en-US" sz="2400" dirty="0"/>
            </a:br>
            <a:r>
              <a:rPr lang="en-US" sz="2400" dirty="0"/>
              <a:t>singing with grace in your hearts to the Lord.”</a:t>
            </a:r>
          </a:p>
        </p:txBody>
      </p:sp>
      <p:sp>
        <p:nvSpPr>
          <p:cNvPr id="5" name="Rectangle 4">
            <a:extLst>
              <a:ext uri="{FF2B5EF4-FFF2-40B4-BE49-F238E27FC236}">
                <a16:creationId xmlns:a16="http://schemas.microsoft.com/office/drawing/2014/main" id="{5201D676-72BD-F8E3-8FEC-127A349F2825}"/>
              </a:ext>
            </a:extLst>
          </p:cNvPr>
          <p:cNvSpPr/>
          <p:nvPr/>
        </p:nvSpPr>
        <p:spPr>
          <a:xfrm>
            <a:off x="4761469" y="5739824"/>
            <a:ext cx="7315200" cy="104421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“Go therefore and make disciples of all the nations, baptizing them in the name of the Father and </a:t>
            </a:r>
            <a:br>
              <a:rPr lang="en-US" sz="2400" dirty="0"/>
            </a:br>
            <a:r>
              <a:rPr lang="en-US" sz="2400" dirty="0"/>
              <a:t>of the Son and of the Holy Spirit,”</a:t>
            </a:r>
          </a:p>
        </p:txBody>
      </p:sp>
    </p:spTree>
    <p:extLst>
      <p:ext uri="{BB962C8B-B14F-4D97-AF65-F5344CB8AC3E}">
        <p14:creationId xmlns:p14="http://schemas.microsoft.com/office/powerpoint/2010/main" val="1863008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left)">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left)">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11A7E-D539-7865-4BFE-711E6022F656}"/>
              </a:ext>
            </a:extLst>
          </p:cNvPr>
          <p:cNvSpPr>
            <a:spLocks noGrp="1"/>
          </p:cNvSpPr>
          <p:nvPr>
            <p:ph type="ctrTitle"/>
          </p:nvPr>
        </p:nvSpPr>
        <p:spPr>
          <a:xfrm>
            <a:off x="1255060" y="5279511"/>
            <a:ext cx="9681882" cy="739880"/>
          </a:xfrm>
        </p:spPr>
        <p:txBody>
          <a:bodyPr anchor="b">
            <a:normAutofit/>
          </a:bodyPr>
          <a:lstStyle/>
          <a:p>
            <a:r>
              <a:rPr lang="en-US" sz="3600" dirty="0">
                <a:solidFill>
                  <a:schemeClr val="tx1">
                    <a:lumMod val="85000"/>
                    <a:lumOff val="15000"/>
                  </a:schemeClr>
                </a:solidFill>
              </a:rPr>
              <a:t>PERSONAL EVANGELISM</a:t>
            </a:r>
          </a:p>
        </p:txBody>
      </p:sp>
      <p:sp>
        <p:nvSpPr>
          <p:cNvPr id="3" name="Subtitle 2">
            <a:extLst>
              <a:ext uri="{FF2B5EF4-FFF2-40B4-BE49-F238E27FC236}">
                <a16:creationId xmlns:a16="http://schemas.microsoft.com/office/drawing/2014/main" id="{C03AE689-8685-9450-4347-5A7701064275}"/>
              </a:ext>
            </a:extLst>
          </p:cNvPr>
          <p:cNvSpPr>
            <a:spLocks noGrp="1"/>
          </p:cNvSpPr>
          <p:nvPr>
            <p:ph type="subTitle" idx="1"/>
          </p:nvPr>
        </p:nvSpPr>
        <p:spPr>
          <a:xfrm>
            <a:off x="2438400" y="6019391"/>
            <a:ext cx="7315199" cy="365125"/>
          </a:xfrm>
        </p:spPr>
        <p:txBody>
          <a:bodyPr anchor="t">
            <a:normAutofit/>
          </a:bodyPr>
          <a:lstStyle/>
          <a:p>
            <a:r>
              <a:rPr lang="en-US" sz="1600" dirty="0">
                <a:solidFill>
                  <a:schemeClr val="tx1">
                    <a:lumMod val="85000"/>
                    <a:lumOff val="15000"/>
                  </a:schemeClr>
                </a:solidFill>
              </a:rPr>
              <a:t>Lesson 12: Soul Winning Songs</a:t>
            </a:r>
          </a:p>
        </p:txBody>
      </p:sp>
      <p:pic>
        <p:nvPicPr>
          <p:cNvPr id="1026" name="Picture 2" descr="Relationship Evangelism">
            <a:extLst>
              <a:ext uri="{FF2B5EF4-FFF2-40B4-BE49-F238E27FC236}">
                <a16:creationId xmlns:a16="http://schemas.microsoft.com/office/drawing/2014/main" id="{09D290E0-6A4E-B81B-AB12-5C9588219F3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000" b="20667"/>
          <a:stretch/>
        </p:blipFill>
        <p:spPr bwMode="auto">
          <a:xfrm>
            <a:off x="20" y="10"/>
            <a:ext cx="12191979" cy="5886523"/>
          </a:xfrm>
          <a:custGeom>
            <a:avLst/>
            <a:gdLst/>
            <a:ahLst/>
            <a:cxnLst/>
            <a:rect l="l" t="t" r="r" b="b"/>
            <a:pathLst>
              <a:path w="12191999" h="5886533">
                <a:moveTo>
                  <a:pt x="4721173" y="4907914"/>
                </a:moveTo>
                <a:lnTo>
                  <a:pt x="4722109" y="4908125"/>
                </a:lnTo>
                <a:cubicBezTo>
                  <a:pt x="4721143" y="4908767"/>
                  <a:pt x="4718263" y="4909373"/>
                  <a:pt x="4717199" y="4909396"/>
                </a:cubicBezTo>
                <a:close/>
                <a:moveTo>
                  <a:pt x="0" y="0"/>
                </a:moveTo>
                <a:lnTo>
                  <a:pt x="12191999" y="0"/>
                </a:lnTo>
                <a:lnTo>
                  <a:pt x="12191999" y="5751311"/>
                </a:lnTo>
                <a:lnTo>
                  <a:pt x="12140860" y="5770509"/>
                </a:lnTo>
                <a:cubicBezTo>
                  <a:pt x="12126656" y="5772723"/>
                  <a:pt x="12093589" y="5827925"/>
                  <a:pt x="12080161" y="5826358"/>
                </a:cubicBezTo>
                <a:cubicBezTo>
                  <a:pt x="11978188" y="5850511"/>
                  <a:pt x="11967361" y="5873564"/>
                  <a:pt x="11917885" y="5861578"/>
                </a:cubicBezTo>
                <a:cubicBezTo>
                  <a:pt x="11872779" y="5859863"/>
                  <a:pt x="11928861" y="5896778"/>
                  <a:pt x="11894610" y="5883738"/>
                </a:cubicBezTo>
                <a:cubicBezTo>
                  <a:pt x="11860359" y="5870698"/>
                  <a:pt x="11736091" y="5807232"/>
                  <a:pt x="11712379" y="5783337"/>
                </a:cubicBezTo>
                <a:cubicBezTo>
                  <a:pt x="11688667" y="5759442"/>
                  <a:pt x="11627912" y="5782933"/>
                  <a:pt x="11585366" y="5740371"/>
                </a:cubicBezTo>
                <a:lnTo>
                  <a:pt x="11516470" y="5663679"/>
                </a:lnTo>
                <a:cubicBezTo>
                  <a:pt x="11468274" y="5661847"/>
                  <a:pt x="11507335" y="5626593"/>
                  <a:pt x="11462692" y="5610127"/>
                </a:cubicBezTo>
                <a:cubicBezTo>
                  <a:pt x="11417567" y="5608500"/>
                  <a:pt x="11408021" y="5556613"/>
                  <a:pt x="11369712" y="5548654"/>
                </a:cubicBezTo>
                <a:cubicBezTo>
                  <a:pt x="11354317" y="5554704"/>
                  <a:pt x="11288328" y="5499810"/>
                  <a:pt x="11273969" y="5488986"/>
                </a:cubicBezTo>
                <a:cubicBezTo>
                  <a:pt x="11231913" y="5490378"/>
                  <a:pt x="11221973" y="5480544"/>
                  <a:pt x="11195084" y="5467967"/>
                </a:cubicBezTo>
                <a:cubicBezTo>
                  <a:pt x="11164086" y="5497749"/>
                  <a:pt x="11171649" y="5471790"/>
                  <a:pt x="11143408" y="5468614"/>
                </a:cubicBezTo>
                <a:cubicBezTo>
                  <a:pt x="11125906" y="5464975"/>
                  <a:pt x="11102603" y="5460835"/>
                  <a:pt x="11085935" y="5459365"/>
                </a:cubicBezTo>
                <a:cubicBezTo>
                  <a:pt x="11057493" y="5459661"/>
                  <a:pt x="11029906" y="5441496"/>
                  <a:pt x="11030953" y="5456484"/>
                </a:cubicBezTo>
                <a:cubicBezTo>
                  <a:pt x="11007784" y="5459001"/>
                  <a:pt x="10982005" y="5463178"/>
                  <a:pt x="10951060" y="5461240"/>
                </a:cubicBezTo>
                <a:cubicBezTo>
                  <a:pt x="10885365" y="5424406"/>
                  <a:pt x="10915288" y="5460968"/>
                  <a:pt x="10857721" y="5448157"/>
                </a:cubicBezTo>
                <a:cubicBezTo>
                  <a:pt x="10806646" y="5435790"/>
                  <a:pt x="10707075" y="5402712"/>
                  <a:pt x="10644616" y="5387039"/>
                </a:cubicBezTo>
                <a:cubicBezTo>
                  <a:pt x="10616446" y="5382224"/>
                  <a:pt x="10558603" y="5371613"/>
                  <a:pt x="10519277" y="5366793"/>
                </a:cubicBezTo>
                <a:cubicBezTo>
                  <a:pt x="10495461" y="5368312"/>
                  <a:pt x="10473830" y="5354868"/>
                  <a:pt x="10445981" y="5364735"/>
                </a:cubicBezTo>
                <a:cubicBezTo>
                  <a:pt x="10436536" y="5368773"/>
                  <a:pt x="10409281" y="5367966"/>
                  <a:pt x="10383865" y="5360888"/>
                </a:cubicBezTo>
                <a:cubicBezTo>
                  <a:pt x="10374827" y="5369095"/>
                  <a:pt x="10347864" y="5360432"/>
                  <a:pt x="10336852" y="5360277"/>
                </a:cubicBezTo>
                <a:cubicBezTo>
                  <a:pt x="10323586" y="5366987"/>
                  <a:pt x="10274741" y="5357921"/>
                  <a:pt x="10261098" y="5350526"/>
                </a:cubicBezTo>
                <a:lnTo>
                  <a:pt x="10126497" y="5339011"/>
                </a:lnTo>
                <a:lnTo>
                  <a:pt x="10082166" y="5336916"/>
                </a:lnTo>
                <a:cubicBezTo>
                  <a:pt x="10074567" y="5338985"/>
                  <a:pt x="10046860" y="5337657"/>
                  <a:pt x="10039237" y="5338580"/>
                </a:cubicBezTo>
                <a:cubicBezTo>
                  <a:pt x="9998458" y="5328479"/>
                  <a:pt x="9984394" y="5327989"/>
                  <a:pt x="9960016" y="5323065"/>
                </a:cubicBezTo>
                <a:cubicBezTo>
                  <a:pt x="9918980" y="5322923"/>
                  <a:pt x="9888741" y="5326122"/>
                  <a:pt x="9847789" y="5316297"/>
                </a:cubicBezTo>
                <a:lnTo>
                  <a:pt x="9728306" y="5296090"/>
                </a:lnTo>
                <a:cubicBezTo>
                  <a:pt x="9675056" y="5305676"/>
                  <a:pt x="9602035" y="5297282"/>
                  <a:pt x="9584504" y="5284670"/>
                </a:cubicBezTo>
                <a:cubicBezTo>
                  <a:pt x="9518952" y="5270394"/>
                  <a:pt x="9415429" y="5244268"/>
                  <a:pt x="9343049" y="5238968"/>
                </a:cubicBezTo>
                <a:lnTo>
                  <a:pt x="9231367" y="5187063"/>
                </a:lnTo>
                <a:lnTo>
                  <a:pt x="9194807" y="5176984"/>
                </a:lnTo>
                <a:lnTo>
                  <a:pt x="9189243" y="5167745"/>
                </a:lnTo>
                <a:lnTo>
                  <a:pt x="9151229" y="5156543"/>
                </a:lnTo>
                <a:lnTo>
                  <a:pt x="9150207" y="5157608"/>
                </a:lnTo>
                <a:cubicBezTo>
                  <a:pt x="9147045" y="5159739"/>
                  <a:pt x="9143081" y="5160831"/>
                  <a:pt x="9137315" y="5159777"/>
                </a:cubicBezTo>
                <a:cubicBezTo>
                  <a:pt x="9138862" y="5179261"/>
                  <a:pt x="9130952" y="5165972"/>
                  <a:pt x="9113809" y="5161143"/>
                </a:cubicBezTo>
                <a:cubicBezTo>
                  <a:pt x="9112388" y="5190326"/>
                  <a:pt x="9068114" y="5155892"/>
                  <a:pt x="9053450" y="5169457"/>
                </a:cubicBezTo>
                <a:lnTo>
                  <a:pt x="9005483" y="5166172"/>
                </a:lnTo>
                <a:lnTo>
                  <a:pt x="9005198" y="5166412"/>
                </a:lnTo>
                <a:cubicBezTo>
                  <a:pt x="9003143" y="5166632"/>
                  <a:pt x="9000324" y="5166304"/>
                  <a:pt x="8996229" y="5165201"/>
                </a:cubicBezTo>
                <a:lnTo>
                  <a:pt x="8990391" y="5163140"/>
                </a:lnTo>
                <a:lnTo>
                  <a:pt x="8974334" y="5159914"/>
                </a:lnTo>
                <a:lnTo>
                  <a:pt x="8968008" y="5160614"/>
                </a:lnTo>
                <a:lnTo>
                  <a:pt x="8963045" y="5162839"/>
                </a:lnTo>
                <a:cubicBezTo>
                  <a:pt x="8954690" y="5154888"/>
                  <a:pt x="8955517" y="5145940"/>
                  <a:pt x="8928985" y="5166027"/>
                </a:cubicBezTo>
                <a:cubicBezTo>
                  <a:pt x="8898031" y="5165007"/>
                  <a:pt x="8789300" y="5150352"/>
                  <a:pt x="8752441" y="5146795"/>
                </a:cubicBezTo>
                <a:cubicBezTo>
                  <a:pt x="8719819" y="5136075"/>
                  <a:pt x="8748194" y="5149736"/>
                  <a:pt x="8707844" y="5144694"/>
                </a:cubicBezTo>
                <a:cubicBezTo>
                  <a:pt x="8671606" y="5125159"/>
                  <a:pt x="8639142" y="5141599"/>
                  <a:pt x="8596068" y="5136122"/>
                </a:cubicBezTo>
                <a:lnTo>
                  <a:pt x="8525227" y="5150964"/>
                </a:lnTo>
                <a:lnTo>
                  <a:pt x="8510980" y="5145049"/>
                </a:lnTo>
                <a:lnTo>
                  <a:pt x="8506164" y="5142048"/>
                </a:lnTo>
                <a:cubicBezTo>
                  <a:pt x="8502646" y="5140271"/>
                  <a:pt x="8500045" y="5139460"/>
                  <a:pt x="8497965" y="5139310"/>
                </a:cubicBezTo>
                <a:lnTo>
                  <a:pt x="8497591" y="5139489"/>
                </a:lnTo>
                <a:lnTo>
                  <a:pt x="8490246" y="5136439"/>
                </a:lnTo>
                <a:lnTo>
                  <a:pt x="8367179" y="5122397"/>
                </a:lnTo>
                <a:cubicBezTo>
                  <a:pt x="8362021" y="5120372"/>
                  <a:pt x="8357730" y="5120720"/>
                  <a:pt x="8353796" y="5122203"/>
                </a:cubicBezTo>
                <a:lnTo>
                  <a:pt x="8352369" y="5123043"/>
                </a:lnTo>
                <a:lnTo>
                  <a:pt x="8320101" y="5105625"/>
                </a:lnTo>
                <a:lnTo>
                  <a:pt x="8314429" y="5105299"/>
                </a:lnTo>
                <a:lnTo>
                  <a:pt x="8295170" y="5091404"/>
                </a:lnTo>
                <a:lnTo>
                  <a:pt x="8284273" y="5085581"/>
                </a:lnTo>
                <a:lnTo>
                  <a:pt x="8283146" y="5081138"/>
                </a:lnTo>
                <a:cubicBezTo>
                  <a:pt x="8280842" y="5077893"/>
                  <a:pt x="8276148" y="5075245"/>
                  <a:pt x="8266072" y="5073963"/>
                </a:cubicBezTo>
                <a:lnTo>
                  <a:pt x="8263373" y="5074193"/>
                </a:lnTo>
                <a:lnTo>
                  <a:pt x="8252030" y="5064350"/>
                </a:lnTo>
                <a:cubicBezTo>
                  <a:pt x="8248856" y="5060500"/>
                  <a:pt x="8246644" y="5056218"/>
                  <a:pt x="8245831" y="5051358"/>
                </a:cubicBezTo>
                <a:cubicBezTo>
                  <a:pt x="8181824" y="5054265"/>
                  <a:pt x="8147127" y="5020143"/>
                  <a:pt x="8090268" y="5005197"/>
                </a:cubicBezTo>
                <a:cubicBezTo>
                  <a:pt x="8025464" y="4982055"/>
                  <a:pt x="7967067" y="4960819"/>
                  <a:pt x="7905404" y="4963224"/>
                </a:cubicBezTo>
                <a:cubicBezTo>
                  <a:pt x="7835116" y="4948312"/>
                  <a:pt x="7780962" y="4946081"/>
                  <a:pt x="7718741" y="4937509"/>
                </a:cubicBezTo>
                <a:lnTo>
                  <a:pt x="7614343" y="4940980"/>
                </a:lnTo>
                <a:lnTo>
                  <a:pt x="7527539" y="4935152"/>
                </a:lnTo>
                <a:lnTo>
                  <a:pt x="7519567" y="4932599"/>
                </a:lnTo>
                <a:cubicBezTo>
                  <a:pt x="7513989" y="4931260"/>
                  <a:pt x="7510169" y="4930910"/>
                  <a:pt x="7507408" y="4931264"/>
                </a:cubicBezTo>
                <a:lnTo>
                  <a:pt x="7507036" y="4931591"/>
                </a:lnTo>
                <a:lnTo>
                  <a:pt x="7495791" y="4929639"/>
                </a:lnTo>
                <a:cubicBezTo>
                  <a:pt x="7476982" y="4925521"/>
                  <a:pt x="7422524" y="4942937"/>
                  <a:pt x="7405387" y="4937744"/>
                </a:cubicBezTo>
                <a:cubicBezTo>
                  <a:pt x="7374785" y="4940694"/>
                  <a:pt x="7333986" y="4941799"/>
                  <a:pt x="7312176" y="4947339"/>
                </a:cubicBezTo>
                <a:lnTo>
                  <a:pt x="7310849" y="4948781"/>
                </a:lnTo>
                <a:lnTo>
                  <a:pt x="7218556" y="4923532"/>
                </a:lnTo>
                <a:lnTo>
                  <a:pt x="7201098" y="4918982"/>
                </a:lnTo>
                <a:lnTo>
                  <a:pt x="7197000" y="4913624"/>
                </a:lnTo>
                <a:cubicBezTo>
                  <a:pt x="7192108" y="4910101"/>
                  <a:pt x="7184502" y="4907962"/>
                  <a:pt x="7170804" y="4908976"/>
                </a:cubicBezTo>
                <a:lnTo>
                  <a:pt x="7096984" y="4896748"/>
                </a:lnTo>
                <a:cubicBezTo>
                  <a:pt x="7061144" y="4895770"/>
                  <a:pt x="7050185" y="4894793"/>
                  <a:pt x="7018492" y="4897122"/>
                </a:cubicBezTo>
                <a:cubicBezTo>
                  <a:pt x="6937524" y="4886184"/>
                  <a:pt x="6943641" y="4862018"/>
                  <a:pt x="6904142" y="4867616"/>
                </a:cubicBezTo>
                <a:cubicBezTo>
                  <a:pt x="6871918" y="4872824"/>
                  <a:pt x="6787985" y="4853750"/>
                  <a:pt x="6708218" y="4839661"/>
                </a:cubicBezTo>
                <a:cubicBezTo>
                  <a:pt x="6649102" y="4830206"/>
                  <a:pt x="6628102" y="4816105"/>
                  <a:pt x="6549451" y="4810885"/>
                </a:cubicBezTo>
                <a:cubicBezTo>
                  <a:pt x="6472150" y="4766795"/>
                  <a:pt x="6409692" y="4790518"/>
                  <a:pt x="6317556" y="4764085"/>
                </a:cubicBezTo>
                <a:cubicBezTo>
                  <a:pt x="6297547" y="4748563"/>
                  <a:pt x="6209288" y="4765756"/>
                  <a:pt x="6168670" y="4761998"/>
                </a:cubicBezTo>
                <a:cubicBezTo>
                  <a:pt x="6128052" y="4758240"/>
                  <a:pt x="6090536" y="4744692"/>
                  <a:pt x="6073844" y="4741536"/>
                </a:cubicBezTo>
                <a:lnTo>
                  <a:pt x="6068526" y="4743073"/>
                </a:lnTo>
                <a:lnTo>
                  <a:pt x="6048634" y="4742390"/>
                </a:lnTo>
                <a:lnTo>
                  <a:pt x="6041279" y="4750739"/>
                </a:lnTo>
                <a:lnTo>
                  <a:pt x="6010088" y="4755832"/>
                </a:lnTo>
                <a:cubicBezTo>
                  <a:pt x="5998677" y="4756419"/>
                  <a:pt x="5970124" y="4755506"/>
                  <a:pt x="5957373" y="4752188"/>
                </a:cubicBezTo>
                <a:lnTo>
                  <a:pt x="5758915" y="4736496"/>
                </a:lnTo>
                <a:lnTo>
                  <a:pt x="5626957" y="4735473"/>
                </a:lnTo>
                <a:lnTo>
                  <a:pt x="5470902" y="4749493"/>
                </a:lnTo>
                <a:cubicBezTo>
                  <a:pt x="5478131" y="4762521"/>
                  <a:pt x="5439006" y="4748455"/>
                  <a:pt x="5432757" y="4760746"/>
                </a:cubicBezTo>
                <a:cubicBezTo>
                  <a:pt x="5429365" y="4770778"/>
                  <a:pt x="5391824" y="4775462"/>
                  <a:pt x="5381664" y="4778448"/>
                </a:cubicBezTo>
                <a:lnTo>
                  <a:pt x="5261760" y="4798865"/>
                </a:lnTo>
                <a:cubicBezTo>
                  <a:pt x="5251595" y="4799049"/>
                  <a:pt x="5230547" y="4807359"/>
                  <a:pt x="5222959" y="4809989"/>
                </a:cubicBezTo>
                <a:lnTo>
                  <a:pt x="5174657" y="4812979"/>
                </a:lnTo>
                <a:lnTo>
                  <a:pt x="5156551" y="4820202"/>
                </a:lnTo>
                <a:lnTo>
                  <a:pt x="5142595" y="4823602"/>
                </a:lnTo>
                <a:lnTo>
                  <a:pt x="5139593" y="4825703"/>
                </a:lnTo>
                <a:cubicBezTo>
                  <a:pt x="5133873" y="4829743"/>
                  <a:pt x="5128076" y="4833554"/>
                  <a:pt x="5121656" y="4836556"/>
                </a:cubicBezTo>
                <a:cubicBezTo>
                  <a:pt x="5108317" y="4807937"/>
                  <a:pt x="5064853" y="4857373"/>
                  <a:pt x="5065787" y="4829985"/>
                </a:cubicBezTo>
                <a:cubicBezTo>
                  <a:pt x="5028193" y="4841501"/>
                  <a:pt x="5038944" y="4812412"/>
                  <a:pt x="5011510" y="4846366"/>
                </a:cubicBezTo>
                <a:cubicBezTo>
                  <a:pt x="4937023" y="4845983"/>
                  <a:pt x="4916353" y="4832976"/>
                  <a:pt x="4840437" y="4870383"/>
                </a:cubicBezTo>
                <a:cubicBezTo>
                  <a:pt x="4806739" y="4887025"/>
                  <a:pt x="4784106" y="4898171"/>
                  <a:pt x="4762444" y="4898151"/>
                </a:cubicBezTo>
                <a:cubicBezTo>
                  <a:pt x="4741323" y="4902652"/>
                  <a:pt x="4729481" y="4905474"/>
                  <a:pt x="4723182" y="4907166"/>
                </a:cubicBezTo>
                <a:lnTo>
                  <a:pt x="4721173" y="4907914"/>
                </a:lnTo>
                <a:lnTo>
                  <a:pt x="4715524" y="4906639"/>
                </a:lnTo>
                <a:cubicBezTo>
                  <a:pt x="4680148" y="4913595"/>
                  <a:pt x="4524744" y="4914403"/>
                  <a:pt x="4515810" y="4916541"/>
                </a:cubicBezTo>
                <a:cubicBezTo>
                  <a:pt x="4457819" y="4929653"/>
                  <a:pt x="4462659" y="4930394"/>
                  <a:pt x="4428539" y="4927192"/>
                </a:cubicBezTo>
                <a:cubicBezTo>
                  <a:pt x="4423303" y="4923821"/>
                  <a:pt x="4368974" y="4930115"/>
                  <a:pt x="4362872" y="4928538"/>
                </a:cubicBezTo>
                <a:lnTo>
                  <a:pt x="4316962" y="4921923"/>
                </a:lnTo>
                <a:lnTo>
                  <a:pt x="4315106" y="4923264"/>
                </a:lnTo>
                <a:cubicBezTo>
                  <a:pt x="4306123" y="4926635"/>
                  <a:pt x="4299993" y="4926634"/>
                  <a:pt x="4295140" y="4925143"/>
                </a:cubicBezTo>
                <a:lnTo>
                  <a:pt x="4290059" y="4922226"/>
                </a:lnTo>
                <a:lnTo>
                  <a:pt x="4276138" y="4922472"/>
                </a:lnTo>
                <a:lnTo>
                  <a:pt x="4248113" y="4920148"/>
                </a:lnTo>
                <a:lnTo>
                  <a:pt x="4202046" y="4922943"/>
                </a:lnTo>
                <a:cubicBezTo>
                  <a:pt x="4201945" y="4923363"/>
                  <a:pt x="4201842" y="4923782"/>
                  <a:pt x="4201741" y="4924202"/>
                </a:cubicBezTo>
                <a:cubicBezTo>
                  <a:pt x="4200116" y="4927039"/>
                  <a:pt x="4197140" y="4929158"/>
                  <a:pt x="4191245" y="4929836"/>
                </a:cubicBezTo>
                <a:cubicBezTo>
                  <a:pt x="4204212" y="4947125"/>
                  <a:pt x="4161274" y="4945230"/>
                  <a:pt x="4142742" y="4945701"/>
                </a:cubicBezTo>
                <a:cubicBezTo>
                  <a:pt x="4124717" y="4952767"/>
                  <a:pt x="4099099" y="4966347"/>
                  <a:pt x="4083094" y="4972234"/>
                </a:cubicBezTo>
                <a:lnTo>
                  <a:pt x="4074543" y="4973069"/>
                </a:lnTo>
                <a:cubicBezTo>
                  <a:pt x="4074504" y="4973170"/>
                  <a:pt x="4074463" y="4973269"/>
                  <a:pt x="4074424" y="4973368"/>
                </a:cubicBezTo>
                <a:cubicBezTo>
                  <a:pt x="4072678" y="4974152"/>
                  <a:pt x="4069906" y="4974653"/>
                  <a:pt x="4065507" y="4974812"/>
                </a:cubicBezTo>
                <a:lnTo>
                  <a:pt x="4058951" y="4974594"/>
                </a:lnTo>
                <a:lnTo>
                  <a:pt x="4042361" y="4976215"/>
                </a:lnTo>
                <a:lnTo>
                  <a:pt x="4036993" y="4978649"/>
                </a:lnTo>
                <a:lnTo>
                  <a:pt x="4035360" y="4982316"/>
                </a:lnTo>
                <a:lnTo>
                  <a:pt x="4033775" y="4982081"/>
                </a:lnTo>
                <a:cubicBezTo>
                  <a:pt x="4021424" y="4977217"/>
                  <a:pt x="4016874" y="4968841"/>
                  <a:pt x="4004535" y="4994649"/>
                </a:cubicBezTo>
                <a:cubicBezTo>
                  <a:pt x="3976667" y="4987584"/>
                  <a:pt x="3972977" y="5002913"/>
                  <a:pt x="3936843" y="5012106"/>
                </a:cubicBezTo>
                <a:cubicBezTo>
                  <a:pt x="3920506" y="5004382"/>
                  <a:pt x="3908535" y="5009071"/>
                  <a:pt x="3897272" y="5017761"/>
                </a:cubicBezTo>
                <a:cubicBezTo>
                  <a:pt x="3861092" y="5017265"/>
                  <a:pt x="3829628" y="5031135"/>
                  <a:pt x="3789757" y="5037999"/>
                </a:cubicBezTo>
                <a:cubicBezTo>
                  <a:pt x="3741007" y="5052705"/>
                  <a:pt x="3725129" y="5054682"/>
                  <a:pt x="3682510" y="5061922"/>
                </a:cubicBezTo>
                <a:lnTo>
                  <a:pt x="3610032" y="5094193"/>
                </a:lnTo>
                <a:lnTo>
                  <a:pt x="3603852" y="5092831"/>
                </a:lnTo>
                <a:cubicBezTo>
                  <a:pt x="3599580" y="5092212"/>
                  <a:pt x="3596726" y="5092212"/>
                  <a:pt x="3594733" y="5092667"/>
                </a:cubicBezTo>
                <a:lnTo>
                  <a:pt x="3594498" y="5092936"/>
                </a:lnTo>
                <a:lnTo>
                  <a:pt x="3585975" y="5092246"/>
                </a:lnTo>
                <a:cubicBezTo>
                  <a:pt x="3571623" y="5090455"/>
                  <a:pt x="3549389" y="5104654"/>
                  <a:pt x="3536132" y="5101945"/>
                </a:cubicBezTo>
                <a:cubicBezTo>
                  <a:pt x="3513940" y="5106241"/>
                  <a:pt x="3488622" y="5099976"/>
                  <a:pt x="3473220" y="5105606"/>
                </a:cubicBezTo>
                <a:lnTo>
                  <a:pt x="3400725" y="5117654"/>
                </a:lnTo>
                <a:lnTo>
                  <a:pt x="3375935" y="5106247"/>
                </a:lnTo>
                <a:lnTo>
                  <a:pt x="3348219" y="5109860"/>
                </a:lnTo>
                <a:cubicBezTo>
                  <a:pt x="3337206" y="5110533"/>
                  <a:pt x="3327054" y="5111295"/>
                  <a:pt x="3319639" y="5114795"/>
                </a:cubicBezTo>
                <a:lnTo>
                  <a:pt x="3248529" y="5133347"/>
                </a:lnTo>
                <a:lnTo>
                  <a:pt x="3210308" y="5119794"/>
                </a:lnTo>
                <a:cubicBezTo>
                  <a:pt x="3206088" y="5117870"/>
                  <a:pt x="3200152" y="5117326"/>
                  <a:pt x="3190375" y="5119915"/>
                </a:cubicBezTo>
                <a:lnTo>
                  <a:pt x="3188145" y="5121096"/>
                </a:lnTo>
                <a:cubicBezTo>
                  <a:pt x="3182625" y="5119116"/>
                  <a:pt x="3141856" y="5121682"/>
                  <a:pt x="3108596" y="5122416"/>
                </a:cubicBezTo>
                <a:cubicBezTo>
                  <a:pt x="3055968" y="5124842"/>
                  <a:pt x="3048940" y="5117475"/>
                  <a:pt x="2988584" y="5125502"/>
                </a:cubicBezTo>
                <a:cubicBezTo>
                  <a:pt x="2928853" y="5129690"/>
                  <a:pt x="2917951" y="5124649"/>
                  <a:pt x="2876540" y="5133019"/>
                </a:cubicBezTo>
                <a:lnTo>
                  <a:pt x="2626864" y="5133771"/>
                </a:lnTo>
                <a:cubicBezTo>
                  <a:pt x="2562348" y="5111858"/>
                  <a:pt x="2563422" y="5142456"/>
                  <a:pt x="2491422" y="5135486"/>
                </a:cubicBezTo>
                <a:cubicBezTo>
                  <a:pt x="2433091" y="5200962"/>
                  <a:pt x="2455709" y="5160483"/>
                  <a:pt x="2415617" y="5168715"/>
                </a:cubicBezTo>
                <a:lnTo>
                  <a:pt x="2290098" y="5166151"/>
                </a:lnTo>
                <a:cubicBezTo>
                  <a:pt x="2257057" y="5152522"/>
                  <a:pt x="2202458" y="5187690"/>
                  <a:pt x="2161714" y="5169302"/>
                </a:cubicBezTo>
                <a:cubicBezTo>
                  <a:pt x="2122714" y="5172302"/>
                  <a:pt x="2080450" y="5180350"/>
                  <a:pt x="2056089" y="5184144"/>
                </a:cubicBezTo>
                <a:cubicBezTo>
                  <a:pt x="2019828" y="5191108"/>
                  <a:pt x="1978839" y="5203797"/>
                  <a:pt x="1944153" y="5211084"/>
                </a:cubicBezTo>
                <a:cubicBezTo>
                  <a:pt x="1925867" y="5199079"/>
                  <a:pt x="1896027" y="5224183"/>
                  <a:pt x="1847968" y="5227868"/>
                </a:cubicBezTo>
                <a:cubicBezTo>
                  <a:pt x="1827977" y="5213971"/>
                  <a:pt x="1815570" y="5230544"/>
                  <a:pt x="1777083" y="5212267"/>
                </a:cubicBezTo>
                <a:cubicBezTo>
                  <a:pt x="1775439" y="5214216"/>
                  <a:pt x="1773397" y="5216035"/>
                  <a:pt x="1771025" y="5217668"/>
                </a:cubicBezTo>
                <a:cubicBezTo>
                  <a:pt x="1757251" y="5227146"/>
                  <a:pt x="1735528" y="5228402"/>
                  <a:pt x="1722509" y="5220470"/>
                </a:cubicBezTo>
                <a:cubicBezTo>
                  <a:pt x="1691779" y="5208440"/>
                  <a:pt x="1662321" y="5203305"/>
                  <a:pt x="1633941" y="5200774"/>
                </a:cubicBezTo>
                <a:lnTo>
                  <a:pt x="1586145" y="5210184"/>
                </a:lnTo>
                <a:cubicBezTo>
                  <a:pt x="1567948" y="5215416"/>
                  <a:pt x="1545900" y="5226363"/>
                  <a:pt x="1524748" y="5232173"/>
                </a:cubicBezTo>
                <a:cubicBezTo>
                  <a:pt x="1502586" y="5235395"/>
                  <a:pt x="1478013" y="5230993"/>
                  <a:pt x="1459242" y="5245044"/>
                </a:cubicBezTo>
                <a:cubicBezTo>
                  <a:pt x="1421474" y="5260197"/>
                  <a:pt x="1374524" y="5244220"/>
                  <a:pt x="1349457" y="5280705"/>
                </a:cubicBezTo>
                <a:cubicBezTo>
                  <a:pt x="1273276" y="5302389"/>
                  <a:pt x="1121512" y="5336260"/>
                  <a:pt x="1009212" y="5361227"/>
                </a:cubicBezTo>
                <a:cubicBezTo>
                  <a:pt x="939016" y="5373529"/>
                  <a:pt x="866895" y="5370149"/>
                  <a:pt x="808572" y="5377024"/>
                </a:cubicBezTo>
                <a:cubicBezTo>
                  <a:pt x="802823" y="5374184"/>
                  <a:pt x="726016" y="5397963"/>
                  <a:pt x="719549" y="5396991"/>
                </a:cubicBezTo>
                <a:lnTo>
                  <a:pt x="698795" y="5397657"/>
                </a:lnTo>
                <a:cubicBezTo>
                  <a:pt x="689833" y="5401894"/>
                  <a:pt x="683492" y="5402495"/>
                  <a:pt x="678327" y="5401487"/>
                </a:cubicBezTo>
                <a:lnTo>
                  <a:pt x="672784" y="5399085"/>
                </a:lnTo>
                <a:lnTo>
                  <a:pt x="658406" y="5400696"/>
                </a:lnTo>
                <a:lnTo>
                  <a:pt x="629185" y="5401132"/>
                </a:lnTo>
                <a:lnTo>
                  <a:pt x="624558" y="5403782"/>
                </a:lnTo>
                <a:lnTo>
                  <a:pt x="581798" y="5408438"/>
                </a:lnTo>
                <a:cubicBezTo>
                  <a:pt x="581736" y="5408865"/>
                  <a:pt x="581671" y="5409294"/>
                  <a:pt x="581608" y="5409722"/>
                </a:cubicBezTo>
                <a:cubicBezTo>
                  <a:pt x="580204" y="5412704"/>
                  <a:pt x="577331" y="5415106"/>
                  <a:pt x="571299" y="5416358"/>
                </a:cubicBezTo>
                <a:cubicBezTo>
                  <a:pt x="551623" y="5426267"/>
                  <a:pt x="484499" y="5459654"/>
                  <a:pt x="463549" y="5469173"/>
                </a:cubicBezTo>
                <a:cubicBezTo>
                  <a:pt x="453136" y="5470720"/>
                  <a:pt x="449731" y="5472678"/>
                  <a:pt x="445606" y="5473465"/>
                </a:cubicBezTo>
                <a:lnTo>
                  <a:pt x="438799" y="5473893"/>
                </a:lnTo>
                <a:cubicBezTo>
                  <a:pt x="417222" y="5482183"/>
                  <a:pt x="343312" y="5513407"/>
                  <a:pt x="316138" y="5523213"/>
                </a:cubicBezTo>
                <a:cubicBezTo>
                  <a:pt x="298481" y="5517132"/>
                  <a:pt x="286556" y="5522972"/>
                  <a:pt x="275748" y="5532726"/>
                </a:cubicBezTo>
                <a:cubicBezTo>
                  <a:pt x="238274" y="5535784"/>
                  <a:pt x="207076" y="5552679"/>
                  <a:pt x="166496" y="5563424"/>
                </a:cubicBezTo>
                <a:lnTo>
                  <a:pt x="0" y="5629888"/>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0568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Soul Winning Songs</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Introduction</a:t>
            </a:r>
          </a:p>
          <a:p>
            <a:r>
              <a:rPr lang="en-US" sz="3200" dirty="0"/>
              <a:t>One way we teach and admonish one another is through singing.</a:t>
            </a:r>
          </a:p>
          <a:p>
            <a:pPr lvl="1"/>
            <a:r>
              <a:rPr lang="en-US" sz="2800" dirty="0">
                <a:solidFill>
                  <a:prstClr val="black"/>
                </a:solidFill>
              </a:rPr>
              <a:t>Colossians 3:16</a:t>
            </a:r>
          </a:p>
          <a:p>
            <a:pPr lvl="1"/>
            <a:endParaRPr lang="en-US" sz="2800" dirty="0">
              <a:solidFill>
                <a:prstClr val="black"/>
              </a:solidFill>
            </a:endParaRPr>
          </a:p>
          <a:p>
            <a:pPr lvl="1"/>
            <a:endParaRPr lang="en-US" sz="2800" dirty="0">
              <a:solidFill>
                <a:prstClr val="black"/>
              </a:solidFill>
            </a:endParaRPr>
          </a:p>
          <a:p>
            <a:pPr lvl="1"/>
            <a:endParaRPr lang="en-US" sz="2800" dirty="0">
              <a:solidFill>
                <a:prstClr val="black"/>
              </a:solidFill>
            </a:endParaRPr>
          </a:p>
          <a:p>
            <a:pPr lvl="1"/>
            <a:endParaRPr lang="en-US" sz="2800" dirty="0">
              <a:solidFill>
                <a:prstClr val="black"/>
              </a:solidFill>
            </a:endParaRPr>
          </a:p>
          <a:p>
            <a:pPr lvl="1"/>
            <a:r>
              <a:rPr lang="en-US" sz="3000" dirty="0">
                <a:solidFill>
                  <a:prstClr val="black"/>
                </a:solidFill>
              </a:rPr>
              <a:t>This lesson calls our attention to spiritual songs that exhort us to continue on in personal evangelism &amp; soul winning.</a:t>
            </a:r>
          </a:p>
          <a:p>
            <a:pPr marL="914400" lvl="2" indent="0">
              <a:buNone/>
            </a:pPr>
            <a:endParaRPr lang="en-US" sz="2400" dirty="0">
              <a:solidFill>
                <a:prstClr val="black"/>
              </a:solidFill>
            </a:endParaRPr>
          </a:p>
          <a:p>
            <a:pPr marL="914400" lvl="2" indent="0">
              <a:buNone/>
            </a:pPr>
            <a:endParaRPr lang="en-US" sz="26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B8706D7A-6FB5-14E5-845B-0253B57ECB72}"/>
              </a:ext>
            </a:extLst>
          </p:cNvPr>
          <p:cNvSpPr/>
          <p:nvPr/>
        </p:nvSpPr>
        <p:spPr>
          <a:xfrm>
            <a:off x="4748645" y="2281164"/>
            <a:ext cx="7315200" cy="152453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“Let the word of Christ dwell in you richly in all wisdom, teaching and admonishing one another</a:t>
            </a:r>
            <a:br>
              <a:rPr lang="en-US" sz="2400" dirty="0"/>
            </a:br>
            <a:r>
              <a:rPr lang="en-US" sz="2400" dirty="0"/>
              <a:t> in psalms and hymns and spiritual songs, </a:t>
            </a:r>
            <a:br>
              <a:rPr lang="en-US" sz="2400" dirty="0"/>
            </a:br>
            <a:r>
              <a:rPr lang="en-US" sz="2400" dirty="0"/>
              <a:t>singing with grace in your hearts to the Lord.”</a:t>
            </a:r>
          </a:p>
        </p:txBody>
      </p:sp>
    </p:spTree>
    <p:extLst>
      <p:ext uri="{BB962C8B-B14F-4D97-AF65-F5344CB8AC3E}">
        <p14:creationId xmlns:p14="http://schemas.microsoft.com/office/powerpoint/2010/main" val="42256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left)">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Soul Winning Songs</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Lord, Send Me</a:t>
            </a:r>
          </a:p>
          <a:p>
            <a:r>
              <a:rPr lang="en-US" sz="3200" dirty="0"/>
              <a:t>This song is bases on the words of </a:t>
            </a:r>
            <a:br>
              <a:rPr lang="en-US" sz="3200" dirty="0"/>
            </a:br>
            <a:r>
              <a:rPr lang="en-US" sz="3200" dirty="0"/>
              <a:t>Isaiah 6:8.</a:t>
            </a:r>
          </a:p>
          <a:p>
            <a:pPr lvl="1"/>
            <a:r>
              <a:rPr lang="en-US" sz="2800" dirty="0">
                <a:solidFill>
                  <a:prstClr val="black"/>
                </a:solidFill>
              </a:rPr>
              <a:t>Isaiah 6:8</a:t>
            </a:r>
          </a:p>
          <a:p>
            <a:pPr lvl="1"/>
            <a:endParaRPr lang="en-US" sz="2800" dirty="0">
              <a:solidFill>
                <a:prstClr val="black"/>
              </a:solidFill>
            </a:endParaRPr>
          </a:p>
          <a:p>
            <a:pPr lvl="1"/>
            <a:endParaRPr lang="en-US" sz="2800" dirty="0">
              <a:solidFill>
                <a:prstClr val="black"/>
              </a:solidFill>
            </a:endParaRPr>
          </a:p>
          <a:p>
            <a:pPr lvl="1"/>
            <a:endParaRPr lang="en-US" sz="2800" dirty="0">
              <a:solidFill>
                <a:prstClr val="black"/>
              </a:solidFill>
            </a:endParaRPr>
          </a:p>
          <a:p>
            <a:pPr lvl="1"/>
            <a:endParaRPr lang="en-US" sz="2800" dirty="0">
              <a:solidFill>
                <a:prstClr val="black"/>
              </a:solidFill>
            </a:endParaRPr>
          </a:p>
          <a:p>
            <a:pPr lvl="1"/>
            <a:r>
              <a:rPr lang="en-US" sz="3000" dirty="0">
                <a:solidFill>
                  <a:prstClr val="black"/>
                </a:solidFill>
              </a:rPr>
              <a:t>The attitude of Isaiah is one needed badly among the Lord’s people today; many would prefer that the Lord send someone else.</a:t>
            </a:r>
          </a:p>
          <a:p>
            <a:pPr marL="914400" lvl="2" indent="0">
              <a:buNone/>
            </a:pPr>
            <a:endParaRPr lang="en-US" sz="2400" dirty="0">
              <a:solidFill>
                <a:prstClr val="black"/>
              </a:solidFill>
            </a:endParaRPr>
          </a:p>
          <a:p>
            <a:pPr marL="914400" lvl="2" indent="0">
              <a:buNone/>
            </a:pPr>
            <a:endParaRPr lang="en-US" sz="26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B8706D7A-6FB5-14E5-845B-0253B57ECB72}"/>
              </a:ext>
            </a:extLst>
          </p:cNvPr>
          <p:cNvSpPr/>
          <p:nvPr/>
        </p:nvSpPr>
        <p:spPr>
          <a:xfrm>
            <a:off x="4748645" y="2281164"/>
            <a:ext cx="7315200" cy="152453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“Also I heard the voice of the Lord, saying:</a:t>
            </a:r>
            <a:br>
              <a:rPr lang="en-US" sz="2400" dirty="0"/>
            </a:br>
            <a:r>
              <a:rPr lang="en-US" sz="2400" dirty="0"/>
              <a:t>‘Whom shall I send, And who will go for Us?’</a:t>
            </a:r>
            <a:br>
              <a:rPr lang="en-US" sz="2400" dirty="0"/>
            </a:br>
            <a:r>
              <a:rPr lang="en-US" sz="2400" dirty="0"/>
              <a:t>Then I said, ‘Here am I! Send me.’”</a:t>
            </a:r>
          </a:p>
        </p:txBody>
      </p:sp>
    </p:spTree>
    <p:extLst>
      <p:ext uri="{BB962C8B-B14F-4D97-AF65-F5344CB8AC3E}">
        <p14:creationId xmlns:p14="http://schemas.microsoft.com/office/powerpoint/2010/main" val="63509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wipe(left)">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Soul Winning Songs</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Lord, Send Me</a:t>
            </a:r>
          </a:p>
          <a:p>
            <a:r>
              <a:rPr lang="en-US" sz="3200" dirty="0"/>
              <a:t>This song is bases on the words of </a:t>
            </a:r>
            <a:br>
              <a:rPr lang="en-US" sz="3200" dirty="0"/>
            </a:br>
            <a:r>
              <a:rPr lang="en-US" sz="3200" dirty="0"/>
              <a:t>Isaiah 6:8.</a:t>
            </a:r>
            <a:endParaRPr lang="en-US" sz="2600" dirty="0"/>
          </a:p>
          <a:p>
            <a:r>
              <a:rPr lang="en-US" sz="3200" dirty="0">
                <a:solidFill>
                  <a:prstClr val="black"/>
                </a:solidFill>
              </a:rPr>
              <a:t>The following things should inspire us to go: </a:t>
            </a:r>
          </a:p>
          <a:p>
            <a:pPr lvl="1"/>
            <a:r>
              <a:rPr lang="en-US" sz="2800" dirty="0">
                <a:solidFill>
                  <a:prstClr val="black"/>
                </a:solidFill>
              </a:rPr>
              <a:t>The fact that there is much to do, there's work on every hand.</a:t>
            </a:r>
          </a:p>
          <a:p>
            <a:pPr lvl="1"/>
            <a:r>
              <a:rPr lang="en-US" sz="2800" dirty="0">
                <a:solidFill>
                  <a:prstClr val="black"/>
                </a:solidFill>
              </a:rPr>
              <a:t>The plaintive cry of mourning souls distressed.</a:t>
            </a:r>
          </a:p>
          <a:p>
            <a:pPr lvl="1"/>
            <a:r>
              <a:rPr lang="en-US" sz="2800" dirty="0">
                <a:solidFill>
                  <a:prstClr val="black"/>
                </a:solidFill>
              </a:rPr>
              <a:t>Hungering souls who cry aloud for bread.</a:t>
            </a:r>
          </a:p>
          <a:p>
            <a:pPr lvl="1"/>
            <a:r>
              <a:rPr lang="en-US" sz="2800" dirty="0">
                <a:solidFill>
                  <a:prstClr val="black"/>
                </a:solidFill>
              </a:rPr>
              <a:t>Souls lingering on the brink of woe</a:t>
            </a:r>
          </a:p>
          <a:p>
            <a:endParaRPr lang="en-US" sz="32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219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wipe(left)">
                                      <p:cBhvr>
                                        <p:cTn id="11" dur="500"/>
                                        <p:tgtEl>
                                          <p:spTgt spid="3">
                                            <p:txEl>
                                              <p:pRg st="3" end="3"/>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left)">
                                      <p:cBhvr>
                                        <p:cTn id="15" dur="500"/>
                                        <p:tgtEl>
                                          <p:spTgt spid="3">
                                            <p:txEl>
                                              <p:pRg st="4" end="4"/>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left)">
                                      <p:cBhvr>
                                        <p:cTn id="19" dur="500"/>
                                        <p:tgtEl>
                                          <p:spTgt spid="3">
                                            <p:txEl>
                                              <p:pRg st="5" end="5"/>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left)">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Soul Winning Songs</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Will You Not Tell It Today? (351)</a:t>
            </a:r>
          </a:p>
          <a:p>
            <a:r>
              <a:rPr lang="en-US" sz="3200" dirty="0"/>
              <a:t>Hebrews 3:13; 2 Corinthians 6:2</a:t>
            </a:r>
          </a:p>
          <a:p>
            <a:endParaRPr lang="en-US" sz="3200" dirty="0">
              <a:solidFill>
                <a:prstClr val="black"/>
              </a:solidFill>
            </a:endParaRPr>
          </a:p>
          <a:p>
            <a:endParaRPr lang="en-US" sz="3200" dirty="0">
              <a:solidFill>
                <a:prstClr val="black"/>
              </a:solidFill>
            </a:endParaRPr>
          </a:p>
          <a:p>
            <a:endParaRPr lang="en-US" sz="3200" dirty="0">
              <a:solidFill>
                <a:prstClr val="black"/>
              </a:solidFill>
            </a:endParaRPr>
          </a:p>
          <a:p>
            <a:endParaRPr lang="en-US" sz="3200" dirty="0">
              <a:solidFill>
                <a:prstClr val="black"/>
              </a:solidFill>
            </a:endParaRPr>
          </a:p>
          <a:p>
            <a:endParaRPr lang="en-US" sz="3200" dirty="0">
              <a:solidFill>
                <a:prstClr val="black"/>
              </a:solidFill>
            </a:endParaRPr>
          </a:p>
          <a:p>
            <a:endParaRPr lang="en-US" sz="3200" dirty="0">
              <a:solidFill>
                <a:prstClr val="black"/>
              </a:solidFill>
            </a:endParaRPr>
          </a:p>
          <a:p>
            <a:pPr lvl="1"/>
            <a:endParaRPr lang="en-US" sz="2800" dirty="0">
              <a:solidFill>
                <a:prstClr val="black"/>
              </a:solidFill>
            </a:endParaRPr>
          </a:p>
          <a:p>
            <a:pPr lvl="1"/>
            <a:r>
              <a:rPr lang="en-US" sz="2800" dirty="0">
                <a:solidFill>
                  <a:prstClr val="black"/>
                </a:solidFill>
              </a:rPr>
              <a:t>When should we tell others about the gospel?</a:t>
            </a:r>
          </a:p>
          <a:p>
            <a:pPr marL="914400" lvl="2" indent="0">
              <a:buNone/>
            </a:pPr>
            <a:endParaRPr lang="en-US" sz="2800" dirty="0">
              <a:solidFill>
                <a:prstClr val="black"/>
              </a:solidFill>
            </a:endParaRPr>
          </a:p>
          <a:p>
            <a:pPr marL="914400" lvl="2" indent="0">
              <a:buNone/>
            </a:pPr>
            <a:endParaRPr lang="en-US" sz="2800" dirty="0">
              <a:solidFill>
                <a:prstClr val="black"/>
              </a:solidFill>
            </a:endParaRPr>
          </a:p>
          <a:p>
            <a:pPr marL="914400" lvl="2" indent="0">
              <a:buNone/>
            </a:pPr>
            <a:endParaRPr lang="en-US" sz="2400" dirty="0">
              <a:solidFill>
                <a:prstClr val="black"/>
              </a:solidFill>
            </a:endParaRPr>
          </a:p>
          <a:p>
            <a:pPr marL="914400" lvl="2" indent="0">
              <a:buNone/>
            </a:pPr>
            <a:endParaRPr lang="en-US" sz="26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B8706D7A-6FB5-14E5-845B-0253B57ECB72}"/>
              </a:ext>
            </a:extLst>
          </p:cNvPr>
          <p:cNvSpPr/>
          <p:nvPr/>
        </p:nvSpPr>
        <p:spPr>
          <a:xfrm>
            <a:off x="4748645" y="1393397"/>
            <a:ext cx="7315200" cy="152453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“but exhort one another daily, while it is called </a:t>
            </a:r>
            <a:br>
              <a:rPr lang="en-US" sz="2400" dirty="0"/>
            </a:br>
            <a:r>
              <a:rPr lang="en-US" sz="2400" dirty="0"/>
              <a:t>“Today,” lest any of you be hardened </a:t>
            </a:r>
            <a:br>
              <a:rPr lang="en-US" sz="2400" dirty="0"/>
            </a:br>
            <a:r>
              <a:rPr lang="en-US" sz="2400" dirty="0"/>
              <a:t>through the deceitfulness of sin.”</a:t>
            </a:r>
          </a:p>
        </p:txBody>
      </p:sp>
      <p:sp>
        <p:nvSpPr>
          <p:cNvPr id="5" name="Rectangle 4">
            <a:extLst>
              <a:ext uri="{FF2B5EF4-FFF2-40B4-BE49-F238E27FC236}">
                <a16:creationId xmlns:a16="http://schemas.microsoft.com/office/drawing/2014/main" id="{D0B0A98A-89FF-030E-1DA0-11A601C200D0}"/>
              </a:ext>
            </a:extLst>
          </p:cNvPr>
          <p:cNvSpPr/>
          <p:nvPr/>
        </p:nvSpPr>
        <p:spPr>
          <a:xfrm>
            <a:off x="4748645" y="3334880"/>
            <a:ext cx="7315200" cy="152453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“For He says: “In an acceptable time I have heard you, And in the day of salvation I have helped you.” </a:t>
            </a:r>
            <a:br>
              <a:rPr lang="en-US" sz="2400" dirty="0"/>
            </a:br>
            <a:r>
              <a:rPr lang="en-US" sz="2400" dirty="0"/>
              <a:t>Behold, now is the accepted time; </a:t>
            </a:r>
            <a:br>
              <a:rPr lang="en-US" sz="2400" dirty="0"/>
            </a:br>
            <a:r>
              <a:rPr lang="en-US" sz="2400" dirty="0"/>
              <a:t>behold, now is the day of salvation.”</a:t>
            </a:r>
          </a:p>
        </p:txBody>
      </p:sp>
    </p:spTree>
    <p:extLst>
      <p:ext uri="{BB962C8B-B14F-4D97-AF65-F5344CB8AC3E}">
        <p14:creationId xmlns:p14="http://schemas.microsoft.com/office/powerpoint/2010/main" val="1245641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wipe(left)">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Soul Winning Songs</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4"/>
            <a:ext cx="7430530" cy="620318"/>
          </a:xfrm>
        </p:spPr>
        <p:txBody>
          <a:bodyPr>
            <a:normAutofit/>
          </a:bodyPr>
          <a:lstStyle/>
          <a:p>
            <a:pPr marL="0" indent="0">
              <a:buNone/>
            </a:pPr>
            <a:r>
              <a:rPr lang="en-US" sz="3600" b="1" dirty="0">
                <a:solidFill>
                  <a:schemeClr val="accent6"/>
                </a:solidFill>
              </a:rPr>
              <a:t>Will You Not Tell It Today? (351)</a:t>
            </a:r>
          </a:p>
          <a:p>
            <a:endParaRPr lang="en-US" dirty="0">
              <a:solidFill>
                <a:prstClr val="black"/>
              </a:solidFill>
            </a:endParaRPr>
          </a:p>
          <a:p>
            <a:endParaRPr lang="en-US" dirty="0">
              <a:solidFill>
                <a:prstClr val="black"/>
              </a:solidFill>
            </a:endParaRPr>
          </a:p>
          <a:p>
            <a:endParaRPr lang="en-US" dirty="0">
              <a:solidFill>
                <a:prstClr val="black"/>
              </a:solidFill>
            </a:endParaRPr>
          </a:p>
          <a:p>
            <a:endParaRPr lang="en-US" dirty="0">
              <a:solidFill>
                <a:prstClr val="black"/>
              </a:solidFill>
            </a:endParaRPr>
          </a:p>
          <a:p>
            <a:endParaRPr lang="en-US" dirty="0">
              <a:solidFill>
                <a:prstClr val="black"/>
              </a:solidFill>
            </a:endParaRPr>
          </a:p>
          <a:p>
            <a:pPr lvl="1"/>
            <a:endParaRPr lang="en-US" sz="2800" dirty="0">
              <a:solidFill>
                <a:prstClr val="black"/>
              </a:solidFill>
            </a:endParaRPr>
          </a:p>
          <a:p>
            <a:pPr marL="914400" lvl="2" indent="0">
              <a:buNone/>
            </a:pPr>
            <a:endParaRPr lang="en-US" sz="2800" dirty="0">
              <a:solidFill>
                <a:prstClr val="black"/>
              </a:solidFill>
            </a:endParaRPr>
          </a:p>
          <a:p>
            <a:pPr marL="914400" lvl="2" indent="0">
              <a:buNone/>
            </a:pPr>
            <a:endParaRPr lang="en-US" sz="2800" dirty="0">
              <a:solidFill>
                <a:prstClr val="black"/>
              </a:solidFill>
            </a:endParaRPr>
          </a:p>
          <a:p>
            <a:pPr marL="914400" lvl="2" indent="0">
              <a:buNone/>
            </a:pPr>
            <a:endParaRPr lang="en-US" sz="2400" dirty="0">
              <a:solidFill>
                <a:prstClr val="black"/>
              </a:solidFill>
            </a:endParaRPr>
          </a:p>
          <a:p>
            <a:pPr marL="914400" lvl="2" indent="0">
              <a:buNone/>
            </a:pPr>
            <a:endParaRPr lang="en-US" sz="26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29E43B3-477C-479E-9542-631584974091}"/>
              </a:ext>
            </a:extLst>
          </p:cNvPr>
          <p:cNvSpPr txBox="1"/>
          <p:nvPr/>
        </p:nvSpPr>
        <p:spPr>
          <a:xfrm>
            <a:off x="4403323" y="701337"/>
            <a:ext cx="7788675" cy="6226833"/>
          </a:xfrm>
          <a:prstGeom prst="rect">
            <a:avLst/>
          </a:prstGeom>
          <a:noFill/>
        </p:spPr>
        <p:txBody>
          <a:bodyPr wrap="square">
            <a:spAutoFit/>
          </a:body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Is the name of the Savior precious to you?</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Has His care been constant, tender and true?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Has the light of His presence brightened your way?</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Then, will you not tell it today?</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accent5">
                    <a:lumMod val="75000"/>
                  </a:schemeClr>
                </a:solidFill>
                <a:effectLst/>
                <a:uLnTx/>
                <a:uFillTx/>
                <a:latin typeface="Calibri" panose="020F0502020204030204"/>
                <a:ea typeface="+mn-ea"/>
                <a:cs typeface="+mn-cs"/>
              </a:rPr>
              <a:t>Has your faith in the Savior brought its reward?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accent5">
                    <a:lumMod val="75000"/>
                  </a:schemeClr>
                </a:solidFill>
                <a:effectLst/>
                <a:uLnTx/>
                <a:uFillTx/>
                <a:latin typeface="Calibri" panose="020F0502020204030204"/>
                <a:ea typeface="+mn-ea"/>
                <a:cs typeface="+mn-cs"/>
              </a:rPr>
              <a:t>Have you found a strength in the strength of the Lord?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accent5">
                    <a:lumMod val="75000"/>
                  </a:schemeClr>
                </a:solidFill>
                <a:effectLst/>
                <a:uLnTx/>
                <a:uFillTx/>
                <a:latin typeface="Calibri" panose="020F0502020204030204"/>
                <a:ea typeface="+mn-ea"/>
                <a:cs typeface="+mn-cs"/>
              </a:rPr>
              <a:t>Is the hope of a rest in His palace sweet?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accent5">
                    <a:lumMod val="75000"/>
                  </a:schemeClr>
                </a:solidFill>
                <a:effectLst/>
                <a:uLnTx/>
                <a:uFillTx/>
                <a:latin typeface="Calibri" panose="020F0502020204030204"/>
                <a:ea typeface="+mn-ea"/>
                <a:cs typeface="+mn-cs"/>
              </a:rPr>
              <a:t>Will you not tell it today?</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accent2">
                    <a:lumMod val="75000"/>
                  </a:schemeClr>
                </a:solidFill>
                <a:effectLst/>
                <a:uLnTx/>
                <a:uFillTx/>
                <a:latin typeface="Calibri" panose="020F0502020204030204"/>
                <a:ea typeface="+mn-ea"/>
                <a:cs typeface="+mn-cs"/>
              </a:rPr>
              <a:t>Are the souls all around you living in sin?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accent2">
                    <a:lumMod val="75000"/>
                  </a:schemeClr>
                </a:solidFill>
                <a:effectLst/>
                <a:uLnTx/>
                <a:uFillTx/>
                <a:latin typeface="Calibri" panose="020F0502020204030204"/>
                <a:ea typeface="+mn-ea"/>
                <a:cs typeface="+mn-cs"/>
              </a:rPr>
              <a:t>Has the Master told you to bid them come in?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accent2">
                    <a:lumMod val="75000"/>
                  </a:schemeClr>
                </a:solidFill>
                <a:effectLst/>
                <a:uLnTx/>
                <a:uFillTx/>
                <a:latin typeface="Calibri" panose="020F0502020204030204"/>
                <a:ea typeface="+mn-ea"/>
                <a:cs typeface="+mn-cs"/>
              </a:rPr>
              <a:t>Have they never heard the sweet invitation?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accent2">
                    <a:lumMod val="75000"/>
                  </a:schemeClr>
                </a:solidFill>
                <a:effectLst/>
                <a:uLnTx/>
                <a:uFillTx/>
                <a:latin typeface="Calibri" panose="020F0502020204030204"/>
                <a:ea typeface="+mn-ea"/>
                <a:cs typeface="+mn-cs"/>
              </a:rPr>
              <a:t>Then, will you not tell it today?</a:t>
            </a:r>
          </a:p>
        </p:txBody>
      </p:sp>
      <p:sp>
        <p:nvSpPr>
          <p:cNvPr id="9" name="Arrow: Chevron 8">
            <a:extLst>
              <a:ext uri="{FF2B5EF4-FFF2-40B4-BE49-F238E27FC236}">
                <a16:creationId xmlns:a16="http://schemas.microsoft.com/office/drawing/2014/main" id="{AE1B0F0E-7ADC-F228-05F1-BEF45B5DAF4F}"/>
              </a:ext>
            </a:extLst>
          </p:cNvPr>
          <p:cNvSpPr/>
          <p:nvPr/>
        </p:nvSpPr>
        <p:spPr>
          <a:xfrm>
            <a:off x="6667130" y="1708751"/>
            <a:ext cx="6905744" cy="1531599"/>
          </a:xfrm>
          <a:prstGeom prst="chevr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dirty="0">
                <a:solidFill>
                  <a:schemeClr val="tx1"/>
                </a:solidFill>
              </a:rPr>
              <a:t>Whose responsibility </a:t>
            </a:r>
            <a:br>
              <a:rPr lang="en-US" sz="3200" dirty="0">
                <a:solidFill>
                  <a:schemeClr val="tx1"/>
                </a:solidFill>
              </a:rPr>
            </a:br>
            <a:r>
              <a:rPr lang="en-US" sz="3200" dirty="0">
                <a:solidFill>
                  <a:schemeClr val="tx1"/>
                </a:solidFill>
              </a:rPr>
              <a:t>do you think it is </a:t>
            </a:r>
            <a:br>
              <a:rPr lang="en-US" sz="3200" dirty="0">
                <a:solidFill>
                  <a:schemeClr val="tx1"/>
                </a:solidFill>
              </a:rPr>
            </a:br>
            <a:r>
              <a:rPr lang="en-US" sz="3200" dirty="0">
                <a:solidFill>
                  <a:schemeClr val="tx1"/>
                </a:solidFill>
              </a:rPr>
              <a:t>to tell it?</a:t>
            </a:r>
          </a:p>
        </p:txBody>
      </p:sp>
    </p:spTree>
    <p:extLst>
      <p:ext uri="{BB962C8B-B14F-4D97-AF65-F5344CB8AC3E}">
        <p14:creationId xmlns:p14="http://schemas.microsoft.com/office/powerpoint/2010/main" val="305527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wipe(left)">
                                      <p:cBhvr>
                                        <p:cTn id="10" dur="500"/>
                                        <p:tgtEl>
                                          <p:spTgt spid="8">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wipe(left)">
                                      <p:cBhvr>
                                        <p:cTn id="13" dur="500"/>
                                        <p:tgtEl>
                                          <p:spTgt spid="8">
                                            <p:txEl>
                                              <p:pRg st="2" end="2"/>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wipe(left)">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wipe(left)">
                                      <p:cBhvr>
                                        <p:cTn id="21" dur="500"/>
                                        <p:tgtEl>
                                          <p:spTgt spid="8">
                                            <p:txEl>
                                              <p:pRg st="4" end="4"/>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8">
                                            <p:txEl>
                                              <p:pRg st="5" end="5"/>
                                            </p:txEl>
                                          </p:spTgt>
                                        </p:tgtEl>
                                        <p:attrNameLst>
                                          <p:attrName>style.visibility</p:attrName>
                                        </p:attrNameLst>
                                      </p:cBhvr>
                                      <p:to>
                                        <p:strVal val="visible"/>
                                      </p:to>
                                    </p:set>
                                    <p:animEffect transition="in" filter="wipe(left)">
                                      <p:cBhvr>
                                        <p:cTn id="24" dur="500"/>
                                        <p:tgtEl>
                                          <p:spTgt spid="8">
                                            <p:txEl>
                                              <p:pRg st="5" end="5"/>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wipe(left)">
                                      <p:cBhvr>
                                        <p:cTn id="27" dur="500"/>
                                        <p:tgtEl>
                                          <p:spTgt spid="8">
                                            <p:txEl>
                                              <p:pRg st="6" end="6"/>
                                            </p:txEl>
                                          </p:spTgt>
                                        </p:tgtEl>
                                      </p:cBhvr>
                                    </p:animEffect>
                                  </p:childTnLst>
                                </p:cTn>
                              </p:par>
                              <p:par>
                                <p:cTn id="28" presetID="22" presetClass="entr" presetSubtype="8" fill="hold" nodeType="withEffect">
                                  <p:stCondLst>
                                    <p:cond delay="0"/>
                                  </p:stCondLst>
                                  <p:childTnLst>
                                    <p:set>
                                      <p:cBhvr>
                                        <p:cTn id="29" dur="1" fill="hold">
                                          <p:stCondLst>
                                            <p:cond delay="0"/>
                                          </p:stCondLst>
                                        </p:cTn>
                                        <p:tgtEl>
                                          <p:spTgt spid="8">
                                            <p:txEl>
                                              <p:pRg st="7" end="7"/>
                                            </p:txEl>
                                          </p:spTgt>
                                        </p:tgtEl>
                                        <p:attrNameLst>
                                          <p:attrName>style.visibility</p:attrName>
                                        </p:attrNameLst>
                                      </p:cBhvr>
                                      <p:to>
                                        <p:strVal val="visible"/>
                                      </p:to>
                                    </p:set>
                                    <p:animEffect transition="in" filter="wipe(left)">
                                      <p:cBhvr>
                                        <p:cTn id="30" dur="500"/>
                                        <p:tgtEl>
                                          <p:spTgt spid="8">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animEffect transition="in" filter="wipe(left)">
                                      <p:cBhvr>
                                        <p:cTn id="35" dur="500"/>
                                        <p:tgtEl>
                                          <p:spTgt spid="8">
                                            <p:txEl>
                                              <p:pRg st="8" end="8"/>
                                            </p:txEl>
                                          </p:spTgt>
                                        </p:tgtEl>
                                      </p:cBhvr>
                                    </p:animEffect>
                                  </p:childTnLst>
                                </p:cTn>
                              </p:par>
                              <p:par>
                                <p:cTn id="36" presetID="22" presetClass="entr" presetSubtype="8" fill="hold" nodeType="withEffect">
                                  <p:stCondLst>
                                    <p:cond delay="0"/>
                                  </p:stCondLst>
                                  <p:childTnLst>
                                    <p:set>
                                      <p:cBhvr>
                                        <p:cTn id="37" dur="1" fill="hold">
                                          <p:stCondLst>
                                            <p:cond delay="0"/>
                                          </p:stCondLst>
                                        </p:cTn>
                                        <p:tgtEl>
                                          <p:spTgt spid="8">
                                            <p:txEl>
                                              <p:pRg st="9" end="9"/>
                                            </p:txEl>
                                          </p:spTgt>
                                        </p:tgtEl>
                                        <p:attrNameLst>
                                          <p:attrName>style.visibility</p:attrName>
                                        </p:attrNameLst>
                                      </p:cBhvr>
                                      <p:to>
                                        <p:strVal val="visible"/>
                                      </p:to>
                                    </p:set>
                                    <p:animEffect transition="in" filter="wipe(left)">
                                      <p:cBhvr>
                                        <p:cTn id="38" dur="500"/>
                                        <p:tgtEl>
                                          <p:spTgt spid="8">
                                            <p:txEl>
                                              <p:pRg st="9" end="9"/>
                                            </p:txEl>
                                          </p:spTgt>
                                        </p:tgtEl>
                                      </p:cBhvr>
                                    </p:animEffect>
                                  </p:childTnLst>
                                </p:cTn>
                              </p:par>
                              <p:par>
                                <p:cTn id="39" presetID="22" presetClass="entr" presetSubtype="8" fill="hold" nodeType="withEffect">
                                  <p:stCondLst>
                                    <p:cond delay="0"/>
                                  </p:stCondLst>
                                  <p:childTnLst>
                                    <p:set>
                                      <p:cBhvr>
                                        <p:cTn id="40" dur="1" fill="hold">
                                          <p:stCondLst>
                                            <p:cond delay="0"/>
                                          </p:stCondLst>
                                        </p:cTn>
                                        <p:tgtEl>
                                          <p:spTgt spid="8">
                                            <p:txEl>
                                              <p:pRg st="10" end="10"/>
                                            </p:txEl>
                                          </p:spTgt>
                                        </p:tgtEl>
                                        <p:attrNameLst>
                                          <p:attrName>style.visibility</p:attrName>
                                        </p:attrNameLst>
                                      </p:cBhvr>
                                      <p:to>
                                        <p:strVal val="visible"/>
                                      </p:to>
                                    </p:set>
                                    <p:animEffect transition="in" filter="wipe(left)">
                                      <p:cBhvr>
                                        <p:cTn id="41" dur="500"/>
                                        <p:tgtEl>
                                          <p:spTgt spid="8">
                                            <p:txEl>
                                              <p:pRg st="10" end="10"/>
                                            </p:txEl>
                                          </p:spTgt>
                                        </p:tgtEl>
                                      </p:cBhvr>
                                    </p:animEffect>
                                  </p:childTnLst>
                                </p:cTn>
                              </p:par>
                              <p:par>
                                <p:cTn id="42" presetID="22" presetClass="entr" presetSubtype="8" fill="hold" nodeType="withEffect">
                                  <p:stCondLst>
                                    <p:cond delay="0"/>
                                  </p:stCondLst>
                                  <p:childTnLst>
                                    <p:set>
                                      <p:cBhvr>
                                        <p:cTn id="43" dur="1" fill="hold">
                                          <p:stCondLst>
                                            <p:cond delay="0"/>
                                          </p:stCondLst>
                                        </p:cTn>
                                        <p:tgtEl>
                                          <p:spTgt spid="8">
                                            <p:txEl>
                                              <p:pRg st="11" end="11"/>
                                            </p:txEl>
                                          </p:spTgt>
                                        </p:tgtEl>
                                        <p:attrNameLst>
                                          <p:attrName>style.visibility</p:attrName>
                                        </p:attrNameLst>
                                      </p:cBhvr>
                                      <p:to>
                                        <p:strVal val="visible"/>
                                      </p:to>
                                    </p:set>
                                    <p:animEffect transition="in" filter="wipe(left)">
                                      <p:cBhvr>
                                        <p:cTn id="44" dur="500"/>
                                        <p:tgtEl>
                                          <p:spTgt spid="8">
                                            <p:txEl>
                                              <p:pRg st="11" end="1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wipe(right)">
                                      <p:cBhvr>
                                        <p:cTn id="4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Soul Winning Songs</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Into Our Hands (616)</a:t>
            </a:r>
          </a:p>
          <a:p>
            <a:r>
              <a:rPr lang="en-US" sz="3200" dirty="0"/>
              <a:t>1 Thessalonians 2:4; 1 Timothy 1:11</a:t>
            </a:r>
            <a:endParaRPr lang="en-US" sz="3200" dirty="0">
              <a:solidFill>
                <a:prstClr val="black"/>
              </a:solidFill>
            </a:endParaRPr>
          </a:p>
          <a:p>
            <a:endParaRPr lang="en-US" sz="3200" dirty="0">
              <a:solidFill>
                <a:prstClr val="black"/>
              </a:solidFill>
            </a:endParaRPr>
          </a:p>
          <a:p>
            <a:endParaRPr lang="en-US" sz="3200" dirty="0">
              <a:solidFill>
                <a:prstClr val="black"/>
              </a:solidFill>
            </a:endParaRPr>
          </a:p>
          <a:p>
            <a:endParaRPr lang="en-US" sz="3200" dirty="0">
              <a:solidFill>
                <a:prstClr val="black"/>
              </a:solidFill>
            </a:endParaRPr>
          </a:p>
          <a:p>
            <a:endParaRPr lang="en-US" sz="3200" dirty="0">
              <a:solidFill>
                <a:prstClr val="black"/>
              </a:solidFill>
            </a:endParaRPr>
          </a:p>
          <a:p>
            <a:endParaRPr lang="en-US" sz="3200" dirty="0">
              <a:solidFill>
                <a:prstClr val="black"/>
              </a:solidFill>
            </a:endParaRPr>
          </a:p>
          <a:p>
            <a:endParaRPr lang="en-US" sz="3200" dirty="0">
              <a:solidFill>
                <a:prstClr val="black"/>
              </a:solidFill>
            </a:endParaRPr>
          </a:p>
          <a:p>
            <a:pPr lvl="1"/>
            <a:endParaRPr lang="en-US" sz="2800" dirty="0">
              <a:solidFill>
                <a:prstClr val="black"/>
              </a:solidFill>
            </a:endParaRPr>
          </a:p>
          <a:p>
            <a:pPr lvl="1"/>
            <a:r>
              <a:rPr lang="en-US" sz="2800" dirty="0">
                <a:solidFill>
                  <a:prstClr val="black"/>
                </a:solidFill>
              </a:rPr>
              <a:t>What has been entrusted into our hands?</a:t>
            </a:r>
          </a:p>
          <a:p>
            <a:pPr marL="914400" lvl="2" indent="0">
              <a:buNone/>
            </a:pPr>
            <a:endParaRPr lang="en-US" sz="2800" dirty="0">
              <a:solidFill>
                <a:prstClr val="black"/>
              </a:solidFill>
            </a:endParaRPr>
          </a:p>
          <a:p>
            <a:pPr marL="914400" lvl="2" indent="0">
              <a:buNone/>
            </a:pPr>
            <a:endParaRPr lang="en-US" sz="2800" dirty="0">
              <a:solidFill>
                <a:prstClr val="black"/>
              </a:solidFill>
            </a:endParaRPr>
          </a:p>
          <a:p>
            <a:pPr marL="914400" lvl="2" indent="0">
              <a:buNone/>
            </a:pPr>
            <a:endParaRPr lang="en-US" sz="2400" dirty="0">
              <a:solidFill>
                <a:prstClr val="black"/>
              </a:solidFill>
            </a:endParaRPr>
          </a:p>
          <a:p>
            <a:pPr marL="914400" lvl="2" indent="0">
              <a:buNone/>
            </a:pPr>
            <a:endParaRPr lang="en-US" sz="26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B8706D7A-6FB5-14E5-845B-0253B57ECB72}"/>
              </a:ext>
            </a:extLst>
          </p:cNvPr>
          <p:cNvSpPr/>
          <p:nvPr/>
        </p:nvSpPr>
        <p:spPr>
          <a:xfrm>
            <a:off x="4748645" y="1393397"/>
            <a:ext cx="7315200" cy="152453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“But as we have been approved by God to be entrusted with the gospel, even so we speak, not as pleasing men, but God who tests our hearts.”</a:t>
            </a:r>
          </a:p>
        </p:txBody>
      </p:sp>
      <p:sp>
        <p:nvSpPr>
          <p:cNvPr id="5" name="Rectangle 4">
            <a:extLst>
              <a:ext uri="{FF2B5EF4-FFF2-40B4-BE49-F238E27FC236}">
                <a16:creationId xmlns:a16="http://schemas.microsoft.com/office/drawing/2014/main" id="{D0B0A98A-89FF-030E-1DA0-11A601C200D0}"/>
              </a:ext>
            </a:extLst>
          </p:cNvPr>
          <p:cNvSpPr/>
          <p:nvPr/>
        </p:nvSpPr>
        <p:spPr>
          <a:xfrm>
            <a:off x="4748645" y="3334880"/>
            <a:ext cx="7315200" cy="152453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“according to the glorious gospel of the blessed God which was committed to my trust.”</a:t>
            </a:r>
          </a:p>
        </p:txBody>
      </p:sp>
    </p:spTree>
    <p:extLst>
      <p:ext uri="{BB962C8B-B14F-4D97-AF65-F5344CB8AC3E}">
        <p14:creationId xmlns:p14="http://schemas.microsoft.com/office/powerpoint/2010/main" val="1762444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wipe(left)">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Office Them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17052</TotalTime>
  <Words>2451</Words>
  <Application>Microsoft Office PowerPoint</Application>
  <PresentationFormat>Widescreen</PresentationFormat>
  <Paragraphs>303</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Cambria</vt:lpstr>
      <vt:lpstr>Times New Roman</vt:lpstr>
      <vt:lpstr>Wingdings</vt:lpstr>
      <vt:lpstr>Office Theme</vt:lpstr>
      <vt:lpstr>PERSONAL EVANGELISM</vt:lpstr>
      <vt:lpstr>The Plan of Salvation</vt:lpstr>
      <vt:lpstr>PERSONAL EVANGELISM</vt:lpstr>
      <vt:lpstr>Soul Winning Songs</vt:lpstr>
      <vt:lpstr>Soul Winning Songs</vt:lpstr>
      <vt:lpstr>Soul Winning Songs</vt:lpstr>
      <vt:lpstr>Soul Winning Songs</vt:lpstr>
      <vt:lpstr>Soul Winning Songs</vt:lpstr>
      <vt:lpstr>Soul Winning Songs</vt:lpstr>
      <vt:lpstr>Soul Winning Songs</vt:lpstr>
      <vt:lpstr>Soul Winning Songs</vt:lpstr>
      <vt:lpstr>Soul Winning Songs</vt:lpstr>
      <vt:lpstr>Soul Winning Songs</vt:lpstr>
      <vt:lpstr>Soul Winning Songs</vt:lpstr>
      <vt:lpstr>Soul Winning Songs</vt:lpstr>
      <vt:lpstr>Soul Winning Songs</vt:lpstr>
      <vt:lpstr>Soul Winning Songs</vt:lpstr>
      <vt:lpstr>Soul Winning Songs</vt:lpstr>
      <vt:lpstr>Soul Winning Songs</vt:lpstr>
      <vt:lpstr>Soul Winning Songs</vt:lpstr>
      <vt:lpstr>Soul Winning Songs</vt:lpstr>
      <vt:lpstr>Soul Winning Songs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EVANGELISM</dc:title>
  <dc:creator>Kevin Stilts</dc:creator>
  <cp:lastModifiedBy>Kevin Stilts</cp:lastModifiedBy>
  <cp:revision>86</cp:revision>
  <dcterms:created xsi:type="dcterms:W3CDTF">2022-12-03T19:33:06Z</dcterms:created>
  <dcterms:modified xsi:type="dcterms:W3CDTF">2023-03-21T21:28:13Z</dcterms:modified>
</cp:coreProperties>
</file>