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9457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9202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11782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819667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83655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83513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24694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42662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4317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1868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0250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2437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8477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5679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5485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0427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4463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88AB8-B9EC-493F-8AE7-45E5AF31BE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1FA17-1B2B-4400-9C05-C6E7040A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093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ransition spd="slow">
    <p:wipe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58953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C822F-0D51-2A52-2A67-B480E1E8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persecuted for the sake of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B5A59-9B42-F184-3654-0124DE4AE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929" y="2096064"/>
            <a:ext cx="11772900" cy="4484350"/>
          </a:xfrm>
        </p:spPr>
        <p:txBody>
          <a:bodyPr>
            <a:normAutofit/>
          </a:bodyPr>
          <a:lstStyle/>
          <a:p>
            <a:r>
              <a:rPr lang="en-US" sz="4000" dirty="0"/>
              <a:t>2 Tim. 3:12</a:t>
            </a:r>
          </a:p>
          <a:p>
            <a:endParaRPr lang="en-US" sz="4000" dirty="0"/>
          </a:p>
          <a:p>
            <a:r>
              <a:rPr lang="en-US" sz="4000" dirty="0"/>
              <a:t>This persecution should be a source of JOY not sorrow!</a:t>
            </a:r>
          </a:p>
        </p:txBody>
      </p:sp>
    </p:spTree>
    <p:extLst>
      <p:ext uri="{BB962C8B-B14F-4D97-AF65-F5344CB8AC3E}">
        <p14:creationId xmlns:p14="http://schemas.microsoft.com/office/powerpoint/2010/main" val="9397250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0257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E4639-A1FF-0142-7AF8-DF2408FDDB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BLESSED ARE…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F3E3A9-4302-F300-917C-92BCE00953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5:1-12</a:t>
            </a:r>
          </a:p>
        </p:txBody>
      </p:sp>
    </p:spTree>
    <p:extLst>
      <p:ext uri="{BB962C8B-B14F-4D97-AF65-F5344CB8AC3E}">
        <p14:creationId xmlns:p14="http://schemas.microsoft.com/office/powerpoint/2010/main" val="381210974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2E2D7-1414-7EE0-F943-45D7B0568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190" y="462643"/>
            <a:ext cx="10353761" cy="941614"/>
          </a:xfrm>
        </p:spPr>
        <p:txBody>
          <a:bodyPr/>
          <a:lstStyle/>
          <a:p>
            <a:r>
              <a:rPr lang="en-US" dirty="0"/>
              <a:t>THE POOR IN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9D511-ACB2-9301-A05D-8FC7206D9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8" y="1670957"/>
            <a:ext cx="10353762" cy="4724400"/>
          </a:xfrm>
        </p:spPr>
        <p:txBody>
          <a:bodyPr>
            <a:normAutofit/>
          </a:bodyPr>
          <a:lstStyle/>
          <a:p>
            <a:r>
              <a:rPr lang="en-US" sz="3200" dirty="0"/>
              <a:t>Indicates an awareness of one’s own unworthiness.</a:t>
            </a:r>
          </a:p>
          <a:p>
            <a:endParaRPr lang="en-US" sz="3200" dirty="0"/>
          </a:p>
          <a:p>
            <a:r>
              <a:rPr lang="en-US" sz="3200" dirty="0"/>
              <a:t>Poor become rich through Christ</a:t>
            </a:r>
          </a:p>
          <a:p>
            <a:pPr lvl="1"/>
            <a:r>
              <a:rPr lang="en-US" sz="2800" dirty="0"/>
              <a:t>Acts 2:37-42</a:t>
            </a:r>
          </a:p>
          <a:p>
            <a:pPr lvl="1"/>
            <a:r>
              <a:rPr lang="en-US" sz="2800" dirty="0"/>
              <a:t>Matthew 19:16-22</a:t>
            </a:r>
          </a:p>
        </p:txBody>
      </p:sp>
    </p:spTree>
    <p:extLst>
      <p:ext uri="{BB962C8B-B14F-4D97-AF65-F5344CB8AC3E}">
        <p14:creationId xmlns:p14="http://schemas.microsoft.com/office/powerpoint/2010/main" val="7868957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12DBD-5CB8-F5DE-0DA3-55DB6A781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 THAT MOURN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EC218-A796-33D9-6D15-2294838D5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96063"/>
            <a:ext cx="11364686" cy="432106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World= sadness and sorrow have no place in society!</a:t>
            </a:r>
          </a:p>
          <a:p>
            <a:endParaRPr lang="en-US" sz="2800" dirty="0"/>
          </a:p>
          <a:p>
            <a:r>
              <a:rPr lang="en-US" sz="2800" dirty="0"/>
              <a:t>Christ= sorrow and sadness are natural things and natural emotions</a:t>
            </a:r>
          </a:p>
          <a:p>
            <a:pPr lvl="1"/>
            <a:r>
              <a:rPr lang="en-US" sz="2400" dirty="0"/>
              <a:t>2 Cor. 7:10</a:t>
            </a:r>
          </a:p>
          <a:p>
            <a:pPr lvl="1"/>
            <a:r>
              <a:rPr lang="en-US" sz="2400" dirty="0"/>
              <a:t>Jer. 8:18</a:t>
            </a:r>
          </a:p>
          <a:p>
            <a:pPr lvl="1"/>
            <a:r>
              <a:rPr lang="en-US" sz="2400" dirty="0"/>
              <a:t>John 11:24-25</a:t>
            </a:r>
          </a:p>
          <a:p>
            <a:pPr lvl="1"/>
            <a:r>
              <a:rPr lang="en-US" sz="2400" dirty="0"/>
              <a:t>2 Cor. 1:7</a:t>
            </a:r>
          </a:p>
        </p:txBody>
      </p:sp>
    </p:spTree>
    <p:extLst>
      <p:ext uri="{BB962C8B-B14F-4D97-AF65-F5344CB8AC3E}">
        <p14:creationId xmlns:p14="http://schemas.microsoft.com/office/powerpoint/2010/main" val="5244211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D9B9-AFDD-AE30-8C67-70E7DCCB8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9216F-6356-1143-CA7F-903634B02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14" y="2096064"/>
            <a:ext cx="11348357" cy="4152336"/>
          </a:xfrm>
        </p:spPr>
        <p:txBody>
          <a:bodyPr>
            <a:normAutofit/>
          </a:bodyPr>
          <a:lstStyle/>
          <a:p>
            <a:r>
              <a:rPr lang="en-US" sz="3200" dirty="0"/>
              <a:t>World= stand up for your rights!</a:t>
            </a:r>
          </a:p>
          <a:p>
            <a:endParaRPr lang="en-US" sz="3200" dirty="0"/>
          </a:p>
          <a:p>
            <a:r>
              <a:rPr lang="en-US" sz="3200" dirty="0"/>
              <a:t>Christ= blessed are those who are submissive and gentle!</a:t>
            </a:r>
          </a:p>
          <a:p>
            <a:pPr lvl="1"/>
            <a:r>
              <a:rPr lang="en-US" sz="2800" dirty="0"/>
              <a:t>Matt. 25:34-40</a:t>
            </a:r>
          </a:p>
          <a:p>
            <a:pPr lvl="1"/>
            <a:r>
              <a:rPr lang="en-US" sz="2800" dirty="0"/>
              <a:t>Acts 2: 44-47</a:t>
            </a:r>
          </a:p>
        </p:txBody>
      </p:sp>
    </p:spTree>
    <p:extLst>
      <p:ext uri="{BB962C8B-B14F-4D97-AF65-F5344CB8AC3E}">
        <p14:creationId xmlns:p14="http://schemas.microsoft.com/office/powerpoint/2010/main" val="9011498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58377-A38C-A9FF-2C59-D43CB602C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THOSE WHO HUNGER AND THIRST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7DC4F-7E8B-1AD3-B546-70FB18A9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96063"/>
            <a:ext cx="11821886" cy="4402707"/>
          </a:xfrm>
        </p:spPr>
        <p:txBody>
          <a:bodyPr>
            <a:normAutofit/>
          </a:bodyPr>
          <a:lstStyle/>
          <a:p>
            <a:r>
              <a:rPr lang="en-US" sz="2800" dirty="0"/>
              <a:t>Hunger indicates good health and continued growth.</a:t>
            </a:r>
          </a:p>
          <a:p>
            <a:endParaRPr lang="en-US" sz="2800" dirty="0"/>
          </a:p>
          <a:p>
            <a:r>
              <a:rPr lang="en-US" sz="2800" dirty="0"/>
              <a:t>Loss of hunger indicates imminent death if not remedied</a:t>
            </a:r>
          </a:p>
          <a:p>
            <a:pPr lvl="1"/>
            <a:r>
              <a:rPr lang="en-US" sz="2400" dirty="0"/>
              <a:t>Acts 8:26-39</a:t>
            </a:r>
          </a:p>
          <a:p>
            <a:pPr lvl="1"/>
            <a:r>
              <a:rPr lang="en-US" sz="2400" dirty="0"/>
              <a:t>Acts 17:10-12</a:t>
            </a:r>
          </a:p>
          <a:p>
            <a:endParaRPr lang="en-US" sz="2800" dirty="0"/>
          </a:p>
          <a:p>
            <a:r>
              <a:rPr lang="en-US" sz="2800" dirty="0"/>
              <a:t>ALL should remain hungry!</a:t>
            </a:r>
          </a:p>
        </p:txBody>
      </p:sp>
    </p:spTree>
    <p:extLst>
      <p:ext uri="{BB962C8B-B14F-4D97-AF65-F5344CB8AC3E}">
        <p14:creationId xmlns:p14="http://schemas.microsoft.com/office/powerpoint/2010/main" val="34283565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0FD1F-1524-9F2E-D8DF-7B8204FC3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MERCIFUL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45505-6C24-4E88-08BF-B263C9696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2096064"/>
            <a:ext cx="11658600" cy="4761936"/>
          </a:xfrm>
        </p:spPr>
        <p:txBody>
          <a:bodyPr>
            <a:normAutofit/>
          </a:bodyPr>
          <a:lstStyle/>
          <a:p>
            <a:r>
              <a:rPr lang="en-US" sz="2800" dirty="0"/>
              <a:t>Mercy is manifested in 3 ways:</a:t>
            </a:r>
          </a:p>
          <a:p>
            <a:pPr lvl="1"/>
            <a:r>
              <a:rPr lang="en-US" sz="2400" dirty="0"/>
              <a:t>Deeds of helpfulness [Luke 10:30-37]</a:t>
            </a:r>
          </a:p>
          <a:p>
            <a:pPr lvl="1"/>
            <a:r>
              <a:rPr lang="en-US" sz="2400" dirty="0"/>
              <a:t>Kindliness of Judgement [Matt. 7:1-5]</a:t>
            </a:r>
          </a:p>
          <a:p>
            <a:pPr lvl="1"/>
            <a:r>
              <a:rPr lang="en-US" sz="2400" dirty="0"/>
              <a:t>Forgiveness [Eph. 4:32]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/>
              <a:t>Mercy comes from 2 avenues:</a:t>
            </a:r>
          </a:p>
          <a:p>
            <a:pPr lvl="1"/>
            <a:r>
              <a:rPr lang="en-US" sz="2400" dirty="0"/>
              <a:t>Fellow man</a:t>
            </a:r>
          </a:p>
          <a:p>
            <a:pPr lvl="1"/>
            <a:r>
              <a:rPr lang="en-US" sz="2400" dirty="0"/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2325884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1445A-6E44-0A50-FD28-8D3C8B62A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PURE IN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D2A5F-8CB2-FEED-6F6D-D29E02719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43" y="2096064"/>
            <a:ext cx="11674928" cy="4419036"/>
          </a:xfrm>
        </p:spPr>
        <p:txBody>
          <a:bodyPr>
            <a:normAutofit/>
          </a:bodyPr>
          <a:lstStyle/>
          <a:p>
            <a:r>
              <a:rPr lang="en-US" sz="3200" dirty="0"/>
              <a:t>Many today emphasize purity of morals instead of heart like Christ did.</a:t>
            </a:r>
          </a:p>
          <a:p>
            <a:pPr lvl="1"/>
            <a:r>
              <a:rPr lang="en-US" sz="2800" dirty="0"/>
              <a:t>Matt. 23:25-28</a:t>
            </a:r>
          </a:p>
          <a:p>
            <a:endParaRPr lang="en-US" sz="3200" dirty="0"/>
          </a:p>
          <a:p>
            <a:r>
              <a:rPr lang="en-US" sz="3200" dirty="0"/>
              <a:t>Purity of heart provides us with a clearness of vision and mind!</a:t>
            </a:r>
          </a:p>
        </p:txBody>
      </p:sp>
    </p:spTree>
    <p:extLst>
      <p:ext uri="{BB962C8B-B14F-4D97-AF65-F5344CB8AC3E}">
        <p14:creationId xmlns:p14="http://schemas.microsoft.com/office/powerpoint/2010/main" val="1997186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26FF7-319A-9F0F-68E5-E15FFA84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peacemakers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21345-C074-CBAC-A266-07DA2ECC5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586" y="2096063"/>
            <a:ext cx="11625943" cy="4435365"/>
          </a:xfrm>
        </p:spPr>
        <p:txBody>
          <a:bodyPr>
            <a:normAutofit/>
          </a:bodyPr>
          <a:lstStyle/>
          <a:p>
            <a:r>
              <a:rPr lang="en-US" sz="3600" dirty="0"/>
              <a:t>Many tend to be </a:t>
            </a:r>
            <a:r>
              <a:rPr lang="en-US" sz="3600" dirty="0" err="1"/>
              <a:t>peaceBREAKERS</a:t>
            </a:r>
            <a:endParaRPr lang="en-US" sz="3600" dirty="0"/>
          </a:p>
          <a:p>
            <a:pPr lvl="1"/>
            <a:r>
              <a:rPr lang="en-US" sz="3200" dirty="0"/>
              <a:t>Eph. 2:14-16</a:t>
            </a:r>
          </a:p>
          <a:p>
            <a:endParaRPr lang="en-US" sz="3600" dirty="0"/>
          </a:p>
          <a:p>
            <a:r>
              <a:rPr lang="en-US" sz="3600" dirty="0"/>
              <a:t>Those who have given their life to restoration of harmony will be Children of God!</a:t>
            </a:r>
          </a:p>
        </p:txBody>
      </p:sp>
    </p:spTree>
    <p:extLst>
      <p:ext uri="{BB962C8B-B14F-4D97-AF65-F5344CB8AC3E}">
        <p14:creationId xmlns:p14="http://schemas.microsoft.com/office/powerpoint/2010/main" val="3722152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32</TotalTime>
  <Words>243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Bookman Old Style</vt:lpstr>
      <vt:lpstr>Rockwell</vt:lpstr>
      <vt:lpstr>Damask</vt:lpstr>
      <vt:lpstr>PowerPoint Presentation</vt:lpstr>
      <vt:lpstr>BLESSED ARE…</vt:lpstr>
      <vt:lpstr>THE POOR IN SPIRIT</vt:lpstr>
      <vt:lpstr>THEY THAT MOURN</vt:lpstr>
      <vt:lpstr>THE MEEK</vt:lpstr>
      <vt:lpstr>THOSE WHO HUNGER AND THIRST</vt:lpstr>
      <vt:lpstr>THE MERCIFUL</vt:lpstr>
      <vt:lpstr>THE PURE IN HEART</vt:lpstr>
      <vt:lpstr>The peacemakers</vt:lpstr>
      <vt:lpstr>The persecuted for the sake of righteousness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Paden</dc:creator>
  <cp:lastModifiedBy>Nate Paden</cp:lastModifiedBy>
  <cp:revision>1</cp:revision>
  <dcterms:created xsi:type="dcterms:W3CDTF">2023-02-01T20:03:26Z</dcterms:created>
  <dcterms:modified xsi:type="dcterms:W3CDTF">2023-02-01T20:35:44Z</dcterms:modified>
</cp:coreProperties>
</file>