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6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8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2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2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5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9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195A83-AA4F-FE4B-AFEA-5A5576C39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2DD43A64-8926-D4BB-26FF-72B4A902DC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44" b="1086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23062B-428A-E6F5-3B73-ABD4509D9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/>
              <a:t>Four Concepts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1802F-24D8-CD8C-FCA5-C93975AEF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513" y="4196605"/>
            <a:ext cx="2906973" cy="948601"/>
          </a:xfrm>
        </p:spPr>
        <p:txBody>
          <a:bodyPr anchor="t">
            <a:norm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8826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8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FED6-0420-ABB9-0691-E185C226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Biblical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57D00-02E6-D253-64F2-1B0B28113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Tritheism </a:t>
            </a:r>
          </a:p>
          <a:p>
            <a:r>
              <a:rPr lang="en-US" sz="4000" dirty="0"/>
              <a:t>Arianism </a:t>
            </a:r>
          </a:p>
          <a:p>
            <a:r>
              <a:rPr lang="en-US" sz="4000" dirty="0"/>
              <a:t>Sabellianism </a:t>
            </a:r>
          </a:p>
          <a:p>
            <a:r>
              <a:rPr lang="en-US" sz="4000" dirty="0"/>
              <a:t>Trinitarianism </a:t>
            </a:r>
          </a:p>
        </p:txBody>
      </p:sp>
    </p:spTree>
    <p:extLst>
      <p:ext uri="{BB962C8B-B14F-4D97-AF65-F5344CB8AC3E}">
        <p14:creationId xmlns:p14="http://schemas.microsoft.com/office/powerpoint/2010/main" val="236827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Tritheism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8540318" y="523783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6658992" y="523782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10299576" y="528100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Tritheism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Three Separate Gods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8540318" y="523783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6658992" y="523782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10299576" y="528100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Tritheism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Three Separate Gods</a:t>
            </a:r>
          </a:p>
          <a:p>
            <a:pPr lvl="1"/>
            <a:r>
              <a:rPr lang="en-US" sz="3800" dirty="0"/>
              <a:t>		Polytheism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8540318" y="523783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6658992" y="523782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10299576" y="528100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4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Arianism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800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9381686" y="594804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10563869" y="4655539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7378823" y="2807563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5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Arianism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God the Father exist from eternity</a:t>
            </a:r>
          </a:p>
          <a:p>
            <a:r>
              <a:rPr lang="en-US" sz="3800" dirty="0"/>
              <a:t>Jesus was Created in Time </a:t>
            </a:r>
          </a:p>
          <a:p>
            <a:r>
              <a:rPr lang="en-US" sz="3800" dirty="0"/>
              <a:t>Holy Spirit God’s Impersonal Force</a:t>
            </a:r>
          </a:p>
          <a:p>
            <a:endParaRPr lang="en-US" sz="3800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9766943" y="204187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10629530" y="3625730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9173326" y="2157827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DE7A912-B75C-365A-4492-DA493460FAF4}"/>
              </a:ext>
            </a:extLst>
          </p:cNvPr>
          <p:cNvSpPr/>
          <p:nvPr/>
        </p:nvSpPr>
        <p:spPr>
          <a:xfrm rot="6922842">
            <a:off x="9580537" y="1705311"/>
            <a:ext cx="926237" cy="292963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E6A2B75-6DA1-7617-15FE-C4A56A415B6E}"/>
              </a:ext>
            </a:extLst>
          </p:cNvPr>
          <p:cNvSpPr/>
          <p:nvPr/>
        </p:nvSpPr>
        <p:spPr>
          <a:xfrm rot="4910885">
            <a:off x="9702731" y="2510827"/>
            <a:ext cx="2308964" cy="292963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1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Sabellianism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800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9766943" y="204187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Sabellianism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God is One Person but manifests Himself in three different ways</a:t>
            </a:r>
          </a:p>
          <a:p>
            <a:endParaRPr lang="en-US" sz="3800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7751711" y="3018408"/>
            <a:ext cx="4233143" cy="3240349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1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CFBF-D92B-8D7C-53D4-F0CD1B93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Trinitarianism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5ADB-F464-8EC5-BA16-B339A1572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/>
              <a:t>Doctrine of the trinity</a:t>
            </a:r>
          </a:p>
          <a:p>
            <a:r>
              <a:rPr lang="en-US" sz="3800" dirty="0"/>
              <a:t>There is one God</a:t>
            </a:r>
          </a:p>
          <a:p>
            <a:r>
              <a:rPr lang="en-US" sz="3800" dirty="0"/>
              <a:t>God is God</a:t>
            </a:r>
          </a:p>
          <a:p>
            <a:r>
              <a:rPr lang="en-US" sz="3800" dirty="0"/>
              <a:t>The Son Is God</a:t>
            </a:r>
          </a:p>
          <a:p>
            <a:r>
              <a:rPr lang="en-US" sz="3800" dirty="0"/>
              <a:t>The Holy Spirit is God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977AA44-6B5A-48C6-051D-7F8E0ACE9A88}"/>
              </a:ext>
            </a:extLst>
          </p:cNvPr>
          <p:cNvSpPr/>
          <p:nvPr/>
        </p:nvSpPr>
        <p:spPr>
          <a:xfrm>
            <a:off x="8414021" y="347028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B1ADF3D-7CE1-9141-1F44-A014D79D16EF}"/>
              </a:ext>
            </a:extLst>
          </p:cNvPr>
          <p:cNvSpPr/>
          <p:nvPr/>
        </p:nvSpPr>
        <p:spPr>
          <a:xfrm>
            <a:off x="9736794" y="2463551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EFAAA31-D82A-7061-75F3-8D754EB751C3}"/>
              </a:ext>
            </a:extLst>
          </p:cNvPr>
          <p:cNvSpPr/>
          <p:nvPr/>
        </p:nvSpPr>
        <p:spPr>
          <a:xfrm>
            <a:off x="7091248" y="2463551"/>
            <a:ext cx="1322773" cy="124287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02894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Goudy Old Style</vt:lpstr>
      <vt:lpstr>MarrakeshVTI</vt:lpstr>
      <vt:lpstr>Four Concepts of God</vt:lpstr>
      <vt:lpstr>Tritheism</vt:lpstr>
      <vt:lpstr>Tritheism</vt:lpstr>
      <vt:lpstr>Tritheism</vt:lpstr>
      <vt:lpstr>Arianism</vt:lpstr>
      <vt:lpstr>Arianism</vt:lpstr>
      <vt:lpstr>Sabellianism</vt:lpstr>
      <vt:lpstr>Sabellianism</vt:lpstr>
      <vt:lpstr>Trinitarianism </vt:lpstr>
      <vt:lpstr>Which Is Biblical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Concepts of God</dc:title>
  <dc:creator>Adam Clark</dc:creator>
  <cp:lastModifiedBy>Adam Clark</cp:lastModifiedBy>
  <cp:revision>1</cp:revision>
  <dcterms:created xsi:type="dcterms:W3CDTF">2022-11-13T13:57:47Z</dcterms:created>
  <dcterms:modified xsi:type="dcterms:W3CDTF">2022-11-13T14:14:58Z</dcterms:modified>
</cp:coreProperties>
</file>