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5" r:id="rId7"/>
    <p:sldId id="264" r:id="rId8"/>
    <p:sldId id="263" r:id="rId9"/>
    <p:sldId id="262" r:id="rId10"/>
    <p:sldId id="269" r:id="rId11"/>
    <p:sldId id="268" r:id="rId12"/>
    <p:sldId id="267" r:id="rId13"/>
    <p:sldId id="270" r:id="rId14"/>
    <p:sldId id="266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36DBD-B4AE-4B47-98CD-512EA15B7514}" v="2" dt="2022-10-09T16:05:17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0E936DBD-B4AE-4B47-98CD-512EA15B7514}"/>
    <pc:docChg chg="modSld">
      <pc:chgData name="College View church of Christ" userId="66daf72c15de8306" providerId="LiveId" clId="{0E936DBD-B4AE-4B47-98CD-512EA15B7514}" dt="2022-10-09T16:06:02.565" v="12"/>
      <pc:docMkLst>
        <pc:docMk/>
      </pc:docMkLst>
      <pc:sldChg chg="modSp mod">
        <pc:chgData name="College View church of Christ" userId="66daf72c15de8306" providerId="LiveId" clId="{0E936DBD-B4AE-4B47-98CD-512EA15B7514}" dt="2022-10-09T16:05:40.597" v="7"/>
        <pc:sldMkLst>
          <pc:docMk/>
          <pc:sldMk cId="1826994912" sldId="262"/>
        </pc:sldMkLst>
        <pc:spChg chg="mod">
          <ac:chgData name="College View church of Christ" userId="66daf72c15de8306" providerId="LiveId" clId="{0E936DBD-B4AE-4B47-98CD-512EA15B7514}" dt="2022-10-09T16:05:40.597" v="7"/>
          <ac:spMkLst>
            <pc:docMk/>
            <pc:sldMk cId="1826994912" sldId="262"/>
            <ac:spMk id="2" creationId="{F3323476-117D-441E-8055-357B692ED7DA}"/>
          </ac:spMkLst>
        </pc:spChg>
      </pc:sldChg>
      <pc:sldChg chg="modSp mod">
        <pc:chgData name="College View church of Christ" userId="66daf72c15de8306" providerId="LiveId" clId="{0E936DBD-B4AE-4B47-98CD-512EA15B7514}" dt="2022-10-09T16:05:35.804" v="6"/>
        <pc:sldMkLst>
          <pc:docMk/>
          <pc:sldMk cId="3804574185" sldId="263"/>
        </pc:sldMkLst>
        <pc:spChg chg="mod">
          <ac:chgData name="College View church of Christ" userId="66daf72c15de8306" providerId="LiveId" clId="{0E936DBD-B4AE-4B47-98CD-512EA15B7514}" dt="2022-10-09T16:05:35.804" v="6"/>
          <ac:spMkLst>
            <pc:docMk/>
            <pc:sldMk cId="3804574185" sldId="263"/>
            <ac:spMk id="2" creationId="{F3323476-117D-441E-8055-357B692ED7DA}"/>
          </ac:spMkLst>
        </pc:spChg>
      </pc:sldChg>
      <pc:sldChg chg="modSp mod">
        <pc:chgData name="College View church of Christ" userId="66daf72c15de8306" providerId="LiveId" clId="{0E936DBD-B4AE-4B47-98CD-512EA15B7514}" dt="2022-10-09T16:05:29.536" v="5"/>
        <pc:sldMkLst>
          <pc:docMk/>
          <pc:sldMk cId="1733688692" sldId="264"/>
        </pc:sldMkLst>
        <pc:spChg chg="mod">
          <ac:chgData name="College View church of Christ" userId="66daf72c15de8306" providerId="LiveId" clId="{0E936DBD-B4AE-4B47-98CD-512EA15B7514}" dt="2022-10-09T16:05:29.536" v="5"/>
          <ac:spMkLst>
            <pc:docMk/>
            <pc:sldMk cId="1733688692" sldId="264"/>
            <ac:spMk id="2" creationId="{F3323476-117D-441E-8055-357B692ED7DA}"/>
          </ac:spMkLst>
        </pc:spChg>
      </pc:sldChg>
      <pc:sldChg chg="modSp mod">
        <pc:chgData name="College View church of Christ" userId="66daf72c15de8306" providerId="LiveId" clId="{0E936DBD-B4AE-4B47-98CD-512EA15B7514}" dt="2022-10-09T16:05:22.444" v="4" actId="20577"/>
        <pc:sldMkLst>
          <pc:docMk/>
          <pc:sldMk cId="1162675109" sldId="265"/>
        </pc:sldMkLst>
        <pc:spChg chg="mod">
          <ac:chgData name="College View church of Christ" userId="66daf72c15de8306" providerId="LiveId" clId="{0E936DBD-B4AE-4B47-98CD-512EA15B7514}" dt="2022-10-09T16:05:22.444" v="4" actId="20577"/>
          <ac:spMkLst>
            <pc:docMk/>
            <pc:sldMk cId="1162675109" sldId="265"/>
            <ac:spMk id="2" creationId="{F3323476-117D-441E-8055-357B692ED7DA}"/>
          </ac:spMkLst>
        </pc:spChg>
        <pc:spChg chg="mod">
          <ac:chgData name="College View church of Christ" userId="66daf72c15de8306" providerId="LiveId" clId="{0E936DBD-B4AE-4B47-98CD-512EA15B7514}" dt="2022-10-09T16:05:17.058" v="1" actId="20577"/>
          <ac:spMkLst>
            <pc:docMk/>
            <pc:sldMk cId="1162675109" sldId="265"/>
            <ac:spMk id="3" creationId="{140B42A0-46AF-4D95-81FB-D32E412E4643}"/>
          </ac:spMkLst>
        </pc:spChg>
      </pc:sldChg>
      <pc:sldChg chg="modSp mod">
        <pc:chgData name="College View church of Christ" userId="66daf72c15de8306" providerId="LiveId" clId="{0E936DBD-B4AE-4B47-98CD-512EA15B7514}" dt="2022-10-09T16:06:02.565" v="12"/>
        <pc:sldMkLst>
          <pc:docMk/>
          <pc:sldMk cId="1682474422" sldId="266"/>
        </pc:sldMkLst>
        <pc:spChg chg="mod">
          <ac:chgData name="College View church of Christ" userId="66daf72c15de8306" providerId="LiveId" clId="{0E936DBD-B4AE-4B47-98CD-512EA15B7514}" dt="2022-10-09T16:06:02.565" v="12"/>
          <ac:spMkLst>
            <pc:docMk/>
            <pc:sldMk cId="1682474422" sldId="266"/>
            <ac:spMk id="2" creationId="{F3323476-117D-441E-8055-357B692ED7DA}"/>
          </ac:spMkLst>
        </pc:spChg>
      </pc:sldChg>
      <pc:sldChg chg="modSp mod">
        <pc:chgData name="College View church of Christ" userId="66daf72c15de8306" providerId="LiveId" clId="{0E936DBD-B4AE-4B47-98CD-512EA15B7514}" dt="2022-10-09T16:05:52.511" v="10"/>
        <pc:sldMkLst>
          <pc:docMk/>
          <pc:sldMk cId="4283795930" sldId="267"/>
        </pc:sldMkLst>
        <pc:spChg chg="mod">
          <ac:chgData name="College View church of Christ" userId="66daf72c15de8306" providerId="LiveId" clId="{0E936DBD-B4AE-4B47-98CD-512EA15B7514}" dt="2022-10-09T16:05:52.511" v="10"/>
          <ac:spMkLst>
            <pc:docMk/>
            <pc:sldMk cId="4283795930" sldId="267"/>
            <ac:spMk id="2" creationId="{F3323476-117D-441E-8055-357B692ED7DA}"/>
          </ac:spMkLst>
        </pc:spChg>
      </pc:sldChg>
      <pc:sldChg chg="modSp mod">
        <pc:chgData name="College View church of Christ" userId="66daf72c15de8306" providerId="LiveId" clId="{0E936DBD-B4AE-4B47-98CD-512EA15B7514}" dt="2022-10-09T16:05:48.348" v="9"/>
        <pc:sldMkLst>
          <pc:docMk/>
          <pc:sldMk cId="1682317011" sldId="268"/>
        </pc:sldMkLst>
        <pc:spChg chg="mod">
          <ac:chgData name="College View church of Christ" userId="66daf72c15de8306" providerId="LiveId" clId="{0E936DBD-B4AE-4B47-98CD-512EA15B7514}" dt="2022-10-09T16:05:48.348" v="9"/>
          <ac:spMkLst>
            <pc:docMk/>
            <pc:sldMk cId="1682317011" sldId="268"/>
            <ac:spMk id="2" creationId="{F3323476-117D-441E-8055-357B692ED7DA}"/>
          </ac:spMkLst>
        </pc:spChg>
      </pc:sldChg>
      <pc:sldChg chg="modSp mod">
        <pc:chgData name="College View church of Christ" userId="66daf72c15de8306" providerId="LiveId" clId="{0E936DBD-B4AE-4B47-98CD-512EA15B7514}" dt="2022-10-09T16:05:44.394" v="8"/>
        <pc:sldMkLst>
          <pc:docMk/>
          <pc:sldMk cId="743527980" sldId="269"/>
        </pc:sldMkLst>
        <pc:spChg chg="mod">
          <ac:chgData name="College View church of Christ" userId="66daf72c15de8306" providerId="LiveId" clId="{0E936DBD-B4AE-4B47-98CD-512EA15B7514}" dt="2022-10-09T16:05:44.394" v="8"/>
          <ac:spMkLst>
            <pc:docMk/>
            <pc:sldMk cId="743527980" sldId="269"/>
            <ac:spMk id="2" creationId="{F3323476-117D-441E-8055-357B692ED7DA}"/>
          </ac:spMkLst>
        </pc:spChg>
      </pc:sldChg>
      <pc:sldChg chg="modSp mod">
        <pc:chgData name="College View church of Christ" userId="66daf72c15de8306" providerId="LiveId" clId="{0E936DBD-B4AE-4B47-98CD-512EA15B7514}" dt="2022-10-09T16:05:56.901" v="11"/>
        <pc:sldMkLst>
          <pc:docMk/>
          <pc:sldMk cId="4050020701" sldId="270"/>
        </pc:sldMkLst>
        <pc:spChg chg="mod">
          <ac:chgData name="College View church of Christ" userId="66daf72c15de8306" providerId="LiveId" clId="{0E936DBD-B4AE-4B47-98CD-512EA15B7514}" dt="2022-10-09T16:05:56.901" v="11"/>
          <ac:spMkLst>
            <pc:docMk/>
            <pc:sldMk cId="4050020701" sldId="270"/>
            <ac:spMk id="2" creationId="{F3323476-117D-441E-8055-357B692ED7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00D2-3EA6-4CE2-AD08-B0F31ED1F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08BBB-5ACD-46A0-8A7E-9B649E078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99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3476-117D-441E-8055-357B692E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619760"/>
            <a:ext cx="10099040" cy="1060872"/>
          </a:xfrm>
        </p:spPr>
        <p:txBody>
          <a:bodyPr/>
          <a:lstStyle/>
          <a:p>
            <a:pPr algn="ctr"/>
            <a:r>
              <a:rPr lang="en-US" sz="4800" b="1" dirty="0"/>
              <a:t>5 Reasons for </a:t>
            </a:r>
            <a:br>
              <a:rPr lang="en-US" sz="4800" b="1" dirty="0"/>
            </a:br>
            <a:r>
              <a:rPr lang="en-US" sz="4800" b="1" dirty="0"/>
              <a:t>Loss of Spiritual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42A0-46AF-4D95-81FB-D32E412E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603500"/>
            <a:ext cx="11430000" cy="3797300"/>
          </a:xfrm>
        </p:spPr>
        <p:txBody>
          <a:bodyPr>
            <a:normAutofit/>
          </a:bodyPr>
          <a:lstStyle/>
          <a:p>
            <a:r>
              <a:rPr lang="en-US" sz="3200" b="1" dirty="0"/>
              <a:t>Then there is the distorted condition</a:t>
            </a:r>
          </a:p>
          <a:p>
            <a:r>
              <a:rPr lang="en-US" sz="3200" b="1" dirty="0"/>
              <a:t>Our view of life or situations we find ourselves in are distorted, we don’t see them for what they are.</a:t>
            </a:r>
          </a:p>
          <a:p>
            <a:r>
              <a:rPr lang="en-US" sz="3200" b="1" dirty="0"/>
              <a:t>Genesis 13:10</a:t>
            </a:r>
          </a:p>
          <a:p>
            <a:r>
              <a:rPr lang="en-US" sz="3200" b="1" dirty="0"/>
              <a:t>Lot evaluated the land and only saw the well watered land and not the spiritual dangers of the land</a:t>
            </a:r>
          </a:p>
        </p:txBody>
      </p:sp>
    </p:spTree>
    <p:extLst>
      <p:ext uri="{BB962C8B-B14F-4D97-AF65-F5344CB8AC3E}">
        <p14:creationId xmlns:p14="http://schemas.microsoft.com/office/powerpoint/2010/main" val="74352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3476-117D-441E-8055-357B692E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619760"/>
            <a:ext cx="10099040" cy="1060872"/>
          </a:xfrm>
        </p:spPr>
        <p:txBody>
          <a:bodyPr/>
          <a:lstStyle/>
          <a:p>
            <a:pPr algn="ctr"/>
            <a:r>
              <a:rPr lang="en-US" sz="4800" b="1" dirty="0"/>
              <a:t>5 Reasons for </a:t>
            </a:r>
            <a:br>
              <a:rPr lang="en-US" sz="4800" b="1" dirty="0"/>
            </a:br>
            <a:r>
              <a:rPr lang="en-US" sz="4800" b="1" dirty="0"/>
              <a:t>Loss of Spiritual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42A0-46AF-4D95-81FB-D32E412E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603500"/>
            <a:ext cx="11430000" cy="3797300"/>
          </a:xfrm>
        </p:spPr>
        <p:txBody>
          <a:bodyPr>
            <a:normAutofit/>
          </a:bodyPr>
          <a:lstStyle/>
          <a:p>
            <a:r>
              <a:rPr lang="en-US" sz="3200" b="1" dirty="0"/>
              <a:t>Then there can be the attacked condition</a:t>
            </a:r>
          </a:p>
          <a:p>
            <a:r>
              <a:rPr lang="en-US" sz="3200" b="1" dirty="0"/>
              <a:t>This is when you rigorously try to do what is right and are continually opposed.</a:t>
            </a:r>
          </a:p>
          <a:p>
            <a:r>
              <a:rPr lang="en-US" sz="3200" b="1" dirty="0"/>
              <a:t>After a while, we tire and become worn out</a:t>
            </a:r>
          </a:p>
          <a:p>
            <a:r>
              <a:rPr lang="en-US" sz="3200" b="1" dirty="0"/>
              <a:t>Acts 23:11</a:t>
            </a:r>
          </a:p>
          <a:p>
            <a:r>
              <a:rPr lang="en-US" sz="3200" b="1" dirty="0"/>
              <a:t>Paul had gone through a lot in his life!!</a:t>
            </a:r>
          </a:p>
        </p:txBody>
      </p:sp>
    </p:spTree>
    <p:extLst>
      <p:ext uri="{BB962C8B-B14F-4D97-AF65-F5344CB8AC3E}">
        <p14:creationId xmlns:p14="http://schemas.microsoft.com/office/powerpoint/2010/main" val="168231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3476-117D-441E-8055-357B692E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619760"/>
            <a:ext cx="10099040" cy="1060872"/>
          </a:xfrm>
        </p:spPr>
        <p:txBody>
          <a:bodyPr/>
          <a:lstStyle/>
          <a:p>
            <a:pPr algn="ctr"/>
            <a:r>
              <a:rPr lang="en-US" sz="4800" b="1" dirty="0"/>
              <a:t>5 Reasons for </a:t>
            </a:r>
            <a:br>
              <a:rPr lang="en-US" sz="4800" b="1" dirty="0"/>
            </a:br>
            <a:r>
              <a:rPr lang="en-US" sz="4800" b="1" dirty="0"/>
              <a:t>Loss of Spiritual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42A0-46AF-4D95-81FB-D32E412E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603500"/>
            <a:ext cx="11430000" cy="3797300"/>
          </a:xfrm>
        </p:spPr>
        <p:txBody>
          <a:bodyPr>
            <a:normAutofit/>
          </a:bodyPr>
          <a:lstStyle/>
          <a:p>
            <a:r>
              <a:rPr lang="en-US" sz="3200" b="1" dirty="0"/>
              <a:t>Acts 27:23-25</a:t>
            </a:r>
          </a:p>
          <a:p>
            <a:r>
              <a:rPr lang="en-US" sz="3200" b="1" dirty="0"/>
              <a:t>2 Corinthians 1:8</a:t>
            </a:r>
          </a:p>
          <a:p>
            <a:endParaRPr lang="en-US" sz="3200" b="1" dirty="0"/>
          </a:p>
          <a:p>
            <a:r>
              <a:rPr lang="en-US" sz="3200" b="1" dirty="0"/>
              <a:t>When we are in this state, Paul tells us how to get through this period in 2 Corinthians 1:9-11</a:t>
            </a:r>
          </a:p>
        </p:txBody>
      </p:sp>
    </p:spTree>
    <p:extLst>
      <p:ext uri="{BB962C8B-B14F-4D97-AF65-F5344CB8AC3E}">
        <p14:creationId xmlns:p14="http://schemas.microsoft.com/office/powerpoint/2010/main" val="42837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3476-117D-441E-8055-357B692E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619760"/>
            <a:ext cx="10099040" cy="1060872"/>
          </a:xfrm>
        </p:spPr>
        <p:txBody>
          <a:bodyPr/>
          <a:lstStyle/>
          <a:p>
            <a:pPr algn="ctr"/>
            <a:r>
              <a:rPr lang="en-US" sz="4800" b="1" dirty="0"/>
              <a:t>5 Reasons for </a:t>
            </a:r>
            <a:br>
              <a:rPr lang="en-US" sz="4800" b="1" dirty="0"/>
            </a:br>
            <a:r>
              <a:rPr lang="en-US" sz="4800" b="1" dirty="0"/>
              <a:t>Loss of Spiritual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42A0-46AF-4D95-81FB-D32E412E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603500"/>
            <a:ext cx="11430000" cy="379730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Finally, there is the disowned condition</a:t>
            </a:r>
          </a:p>
          <a:p>
            <a:r>
              <a:rPr lang="en-US" sz="3200" b="1" dirty="0"/>
              <a:t>This is when a Christian will say that we need to be a family and the church isn’t what it should be and no one loves me anymore</a:t>
            </a:r>
          </a:p>
          <a:p>
            <a:r>
              <a:rPr lang="en-US" sz="3200" b="1" dirty="0"/>
              <a:t>Acts 7:25</a:t>
            </a:r>
          </a:p>
          <a:p>
            <a:r>
              <a:rPr lang="en-US" sz="3200" b="1" dirty="0"/>
              <a:t>How many people have left the Lord because of this feeling</a:t>
            </a:r>
          </a:p>
        </p:txBody>
      </p:sp>
    </p:spTree>
    <p:extLst>
      <p:ext uri="{BB962C8B-B14F-4D97-AF65-F5344CB8AC3E}">
        <p14:creationId xmlns:p14="http://schemas.microsoft.com/office/powerpoint/2010/main" val="405002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3476-117D-441E-8055-357B692E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619760"/>
            <a:ext cx="10099040" cy="1060872"/>
          </a:xfrm>
        </p:spPr>
        <p:txBody>
          <a:bodyPr/>
          <a:lstStyle/>
          <a:p>
            <a:pPr algn="ctr"/>
            <a:r>
              <a:rPr lang="en-US" sz="4800" b="1"/>
              <a:t>5 Reasons for </a:t>
            </a:r>
            <a:br>
              <a:rPr lang="en-US" sz="4800" b="1"/>
            </a:br>
            <a:r>
              <a:rPr lang="en-US" sz="4800" b="1"/>
              <a:t>Loss of Spiritual Passion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42A0-46AF-4D95-81FB-D32E412E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603500"/>
            <a:ext cx="11430000" cy="3797300"/>
          </a:xfrm>
        </p:spPr>
        <p:txBody>
          <a:bodyPr>
            <a:normAutofit/>
          </a:bodyPr>
          <a:lstStyle/>
          <a:p>
            <a:r>
              <a:rPr lang="en-US" sz="3200" b="1" dirty="0"/>
              <a:t>When we feel like this, we need to focus on He loved and loves us that He gave His life for us!</a:t>
            </a:r>
          </a:p>
          <a:p>
            <a:r>
              <a:rPr lang="en-US" sz="3200" b="1" dirty="0"/>
              <a:t>John 10:11,14</a:t>
            </a:r>
          </a:p>
        </p:txBody>
      </p:sp>
    </p:spTree>
    <p:extLst>
      <p:ext uri="{BB962C8B-B14F-4D97-AF65-F5344CB8AC3E}">
        <p14:creationId xmlns:p14="http://schemas.microsoft.com/office/powerpoint/2010/main" val="168247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00D2-3EA6-4CE2-AD08-B0F31ED1F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08BBB-5ACD-46A0-8A7E-9B649E078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8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1BDD0-368F-4197-88EF-C356106C15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Restoring our Spiritual Passion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45E48-F84D-48B2-A4A7-D5CD97430C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0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66CD-6BEC-400F-83E1-56E75B773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762000"/>
            <a:ext cx="8761413" cy="918632"/>
          </a:xfrm>
          <a:noFill/>
        </p:spPr>
        <p:txBody>
          <a:bodyPr/>
          <a:lstStyle/>
          <a:p>
            <a:r>
              <a:rPr lang="en-US" sz="4000" b="1" dirty="0"/>
              <a:t>Commitments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47988-921A-4718-9366-347D88298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2603500"/>
            <a:ext cx="10901680" cy="3827780"/>
          </a:xfrm>
        </p:spPr>
        <p:txBody>
          <a:bodyPr>
            <a:normAutofit/>
          </a:bodyPr>
          <a:lstStyle/>
          <a:p>
            <a:r>
              <a:rPr lang="en-US" sz="3200" b="1" dirty="0"/>
              <a:t>Intellectual – This says to us, we OUGHT to do something</a:t>
            </a:r>
          </a:p>
          <a:p>
            <a:r>
              <a:rPr lang="en-US" sz="3200" b="1" dirty="0"/>
              <a:t>Volition – This is what our hearts think about</a:t>
            </a:r>
          </a:p>
          <a:p>
            <a:endParaRPr lang="en-US" sz="3200" b="1" dirty="0"/>
          </a:p>
          <a:p>
            <a:r>
              <a:rPr lang="en-US" sz="3200" b="1" dirty="0"/>
              <a:t>Our minds tell us that we ought to do something and our hearts tells us to DO IT.</a:t>
            </a:r>
          </a:p>
        </p:txBody>
      </p:sp>
    </p:spTree>
    <p:extLst>
      <p:ext uri="{BB962C8B-B14F-4D97-AF65-F5344CB8AC3E}">
        <p14:creationId xmlns:p14="http://schemas.microsoft.com/office/powerpoint/2010/main" val="91579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25E57-03C7-4A34-9635-8DEF00059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BAFD4-9E8E-4F50-879D-D7B3EBC33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357120"/>
            <a:ext cx="10800080" cy="419608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Acts 9:1-6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Paul didn’t like Christians 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His mind told him to do something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His heart caused him to not only try to stomp out Christianity not only in Elizabethtown but also in Bowling Green </a:t>
            </a:r>
          </a:p>
        </p:txBody>
      </p:sp>
    </p:spTree>
    <p:extLst>
      <p:ext uri="{BB962C8B-B14F-4D97-AF65-F5344CB8AC3E}">
        <p14:creationId xmlns:p14="http://schemas.microsoft.com/office/powerpoint/2010/main" val="295705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DC77-4E16-43A6-8A54-EF8F8B892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60400"/>
            <a:ext cx="8761413" cy="1020232"/>
          </a:xfrm>
        </p:spPr>
        <p:txBody>
          <a:bodyPr/>
          <a:lstStyle/>
          <a:p>
            <a:r>
              <a:rPr lang="en-US" sz="4800" b="1" dirty="0"/>
              <a:t>Luke 8:5-8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BBBDE-9392-40A7-9254-D44E15BCC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438400"/>
            <a:ext cx="11358880" cy="4013200"/>
          </a:xfrm>
        </p:spPr>
        <p:txBody>
          <a:bodyPr>
            <a:normAutofit/>
          </a:bodyPr>
          <a:lstStyle/>
          <a:p>
            <a:r>
              <a:rPr lang="en-US" sz="3200" b="1" dirty="0"/>
              <a:t>Is our spiritual passion more like Saul’s or more like the rocky soil?</a:t>
            </a:r>
          </a:p>
          <a:p>
            <a:r>
              <a:rPr lang="en-US" sz="3200" b="1" dirty="0"/>
              <a:t>The rocky soil I believe represents many Christians who lose their spiritual passion over time (V13)</a:t>
            </a:r>
          </a:p>
          <a:p>
            <a:r>
              <a:rPr lang="en-US" sz="3200" b="1" dirty="0"/>
              <a:t>They start out with joy, full of fire then V 14.</a:t>
            </a:r>
          </a:p>
        </p:txBody>
      </p:sp>
    </p:spTree>
    <p:extLst>
      <p:ext uri="{BB962C8B-B14F-4D97-AF65-F5344CB8AC3E}">
        <p14:creationId xmlns:p14="http://schemas.microsoft.com/office/powerpoint/2010/main" val="262531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3476-117D-441E-8055-357B692E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619760"/>
            <a:ext cx="10099040" cy="1060872"/>
          </a:xfrm>
        </p:spPr>
        <p:txBody>
          <a:bodyPr/>
          <a:lstStyle/>
          <a:p>
            <a:pPr algn="ctr"/>
            <a:r>
              <a:rPr lang="en-US" sz="4800" b="1" dirty="0"/>
              <a:t>5 Reasons for </a:t>
            </a:r>
            <a:br>
              <a:rPr lang="en-US" sz="4800" b="1" dirty="0"/>
            </a:br>
            <a:r>
              <a:rPr lang="en-US" sz="4800" b="1" dirty="0"/>
              <a:t>Loss of Spiritual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42A0-46AF-4D95-81FB-D32E412E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603500"/>
            <a:ext cx="11430000" cy="3797300"/>
          </a:xfrm>
        </p:spPr>
        <p:txBody>
          <a:bodyPr>
            <a:normAutofit/>
          </a:bodyPr>
          <a:lstStyle/>
          <a:p>
            <a:r>
              <a:rPr lang="en-US" sz="3200" b="1" dirty="0"/>
              <a:t>Some lose their spiritual passion because they are spiritually depleted.</a:t>
            </a:r>
          </a:p>
          <a:p>
            <a:r>
              <a:rPr lang="en-US" sz="3200" b="1" dirty="0"/>
              <a:t>This is when we work so hard and experience a downfall and it depletes our hearts</a:t>
            </a:r>
          </a:p>
          <a:p>
            <a:r>
              <a:rPr lang="en-US" sz="3200" b="1" dirty="0"/>
              <a:t>The prophet Elijah is a great example of becoming depleted</a:t>
            </a:r>
          </a:p>
        </p:txBody>
      </p:sp>
    </p:spTree>
    <p:extLst>
      <p:ext uri="{BB962C8B-B14F-4D97-AF65-F5344CB8AC3E}">
        <p14:creationId xmlns:p14="http://schemas.microsoft.com/office/powerpoint/2010/main" val="116267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3476-117D-441E-8055-357B692E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619760"/>
            <a:ext cx="10099040" cy="1060872"/>
          </a:xfrm>
        </p:spPr>
        <p:txBody>
          <a:bodyPr/>
          <a:lstStyle/>
          <a:p>
            <a:pPr algn="ctr"/>
            <a:r>
              <a:rPr lang="en-US" sz="4800" b="1" dirty="0"/>
              <a:t>5 Reasons for </a:t>
            </a:r>
            <a:br>
              <a:rPr lang="en-US" sz="4800" b="1" dirty="0"/>
            </a:br>
            <a:r>
              <a:rPr lang="en-US" sz="4800" b="1" dirty="0"/>
              <a:t>Loss of Spiritual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42A0-46AF-4D95-81FB-D32E412E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603500"/>
            <a:ext cx="11430000" cy="3797300"/>
          </a:xfrm>
        </p:spPr>
        <p:txBody>
          <a:bodyPr>
            <a:normAutofit/>
          </a:bodyPr>
          <a:lstStyle/>
          <a:p>
            <a:r>
              <a:rPr lang="en-US" sz="3200" b="1" dirty="0"/>
              <a:t>1 Kings 18:27 then 37-40</a:t>
            </a:r>
          </a:p>
          <a:p>
            <a:r>
              <a:rPr lang="en-US" sz="3200" b="1" dirty="0"/>
              <a:t>Now look at 19:2 and 4</a:t>
            </a:r>
          </a:p>
          <a:p>
            <a:r>
              <a:rPr lang="en-US" sz="3200" b="1" dirty="0"/>
              <a:t>In this state of mind, Satan will make you think that a cup of cold water doesn’t matter</a:t>
            </a:r>
          </a:p>
          <a:p>
            <a:r>
              <a:rPr lang="en-US" sz="3200" b="1" dirty="0"/>
              <a:t>When you are in this state of mind, don’t try to evaluate your life, you will be filled with self-doubt</a:t>
            </a:r>
          </a:p>
        </p:txBody>
      </p:sp>
    </p:spTree>
    <p:extLst>
      <p:ext uri="{BB962C8B-B14F-4D97-AF65-F5344CB8AC3E}">
        <p14:creationId xmlns:p14="http://schemas.microsoft.com/office/powerpoint/2010/main" val="173368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3476-117D-441E-8055-357B692E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619760"/>
            <a:ext cx="10099040" cy="1060872"/>
          </a:xfrm>
        </p:spPr>
        <p:txBody>
          <a:bodyPr/>
          <a:lstStyle/>
          <a:p>
            <a:pPr algn="ctr"/>
            <a:r>
              <a:rPr lang="en-US" sz="4800" b="1" dirty="0"/>
              <a:t>5 Reasons for </a:t>
            </a:r>
            <a:br>
              <a:rPr lang="en-US" sz="4800" b="1" dirty="0"/>
            </a:br>
            <a:r>
              <a:rPr lang="en-US" sz="4800" b="1" dirty="0"/>
              <a:t>Loss of Spiritual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42A0-46AF-4D95-81FB-D32E412E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603500"/>
            <a:ext cx="11430000" cy="3797300"/>
          </a:xfrm>
        </p:spPr>
        <p:txBody>
          <a:bodyPr>
            <a:normAutofit/>
          </a:bodyPr>
          <a:lstStyle/>
          <a:p>
            <a:r>
              <a:rPr lang="en-US" sz="3200" b="1" dirty="0"/>
              <a:t>The out of gas condition</a:t>
            </a:r>
          </a:p>
          <a:p>
            <a:r>
              <a:rPr lang="en-US" sz="3200" b="1" dirty="0"/>
              <a:t>If you don’t constantly put something into the spiritual tank, sooner or later you will run out of gas.</a:t>
            </a:r>
          </a:p>
          <a:p>
            <a:r>
              <a:rPr lang="en-US" sz="3200" b="1" dirty="0"/>
              <a:t>These are the folks who are doing all they can to give the impression they are doing just fine</a:t>
            </a:r>
          </a:p>
          <a:p>
            <a:r>
              <a:rPr lang="en-US" sz="3200" b="1" dirty="0"/>
              <a:t>2 Samuel 11:1</a:t>
            </a:r>
          </a:p>
        </p:txBody>
      </p:sp>
    </p:spTree>
    <p:extLst>
      <p:ext uri="{BB962C8B-B14F-4D97-AF65-F5344CB8AC3E}">
        <p14:creationId xmlns:p14="http://schemas.microsoft.com/office/powerpoint/2010/main" val="380457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3476-117D-441E-8055-357B692E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619760"/>
            <a:ext cx="10099040" cy="1060872"/>
          </a:xfrm>
        </p:spPr>
        <p:txBody>
          <a:bodyPr/>
          <a:lstStyle/>
          <a:p>
            <a:pPr algn="ctr"/>
            <a:r>
              <a:rPr lang="en-US" sz="4800" b="1" dirty="0"/>
              <a:t>5 Reasons for </a:t>
            </a:r>
            <a:br>
              <a:rPr lang="en-US" sz="4800" b="1" dirty="0"/>
            </a:br>
            <a:r>
              <a:rPr lang="en-US" sz="4800" b="1" dirty="0"/>
              <a:t>Loss of Spiritual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42A0-46AF-4D95-81FB-D32E412E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603500"/>
            <a:ext cx="11430000" cy="3797300"/>
          </a:xfrm>
        </p:spPr>
        <p:txBody>
          <a:bodyPr>
            <a:normAutofit/>
          </a:bodyPr>
          <a:lstStyle/>
          <a:p>
            <a:r>
              <a:rPr lang="en-US" sz="3200" b="1" dirty="0"/>
              <a:t>Nathan comes and confronts him and he repents.</a:t>
            </a:r>
          </a:p>
          <a:p>
            <a:r>
              <a:rPr lang="en-US" sz="3200" b="1" dirty="0"/>
              <a:t>In Psalms 51:11, he in this depleted condition begs to God to “not take your Holy Spirit away from me.”</a:t>
            </a:r>
          </a:p>
          <a:p>
            <a:r>
              <a:rPr lang="en-US" sz="3200" b="1" dirty="0"/>
              <a:t>David realized that in this condition we MUST put something into our spiritual tanks</a:t>
            </a:r>
          </a:p>
          <a:p>
            <a:r>
              <a:rPr lang="en-US" sz="3200" b="1" dirty="0"/>
              <a:t>Prayer and Study</a:t>
            </a:r>
          </a:p>
        </p:txBody>
      </p:sp>
    </p:spTree>
    <p:extLst>
      <p:ext uri="{BB962C8B-B14F-4D97-AF65-F5344CB8AC3E}">
        <p14:creationId xmlns:p14="http://schemas.microsoft.com/office/powerpoint/2010/main" val="182699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181</TotalTime>
  <Words>578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 Boardroom</vt:lpstr>
      <vt:lpstr>PowerPoint Presentation</vt:lpstr>
      <vt:lpstr>Restoring our Spiritual Passion</vt:lpstr>
      <vt:lpstr>Commitments</vt:lpstr>
      <vt:lpstr>Paul</vt:lpstr>
      <vt:lpstr>Luke 8:5-8</vt:lpstr>
      <vt:lpstr>5 Reasons for  Loss of Spiritual Passion</vt:lpstr>
      <vt:lpstr>5 Reasons for  Loss of Spiritual Passion</vt:lpstr>
      <vt:lpstr>5 Reasons for  Loss of Spiritual Passion</vt:lpstr>
      <vt:lpstr>5 Reasons for  Loss of Spiritual Passion</vt:lpstr>
      <vt:lpstr>5 Reasons for  Loss of Spiritual Passion</vt:lpstr>
      <vt:lpstr>5 Reasons for  Loss of Spiritual Passion</vt:lpstr>
      <vt:lpstr>5 Reasons for  Loss of Spiritual Passion</vt:lpstr>
      <vt:lpstr>5 Reasons for  Loss of Spiritual Passion</vt:lpstr>
      <vt:lpstr>5 Reasons for  Loss of Spiritual Passion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Paden, Eddie - LCMS Lang. Arts</dc:creator>
  <cp:lastModifiedBy>College View church of Christ</cp:lastModifiedBy>
  <cp:revision>11</cp:revision>
  <dcterms:created xsi:type="dcterms:W3CDTF">2022-10-09T01:15:40Z</dcterms:created>
  <dcterms:modified xsi:type="dcterms:W3CDTF">2022-10-09T16:06:04Z</dcterms:modified>
</cp:coreProperties>
</file>