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64" r:id="rId3"/>
    <p:sldId id="257" r:id="rId4"/>
    <p:sldId id="256" r:id="rId5"/>
    <p:sldId id="259" r:id="rId6"/>
    <p:sldId id="258" r:id="rId7"/>
    <p:sldId id="263" r:id="rId8"/>
    <p:sldId id="262" r:id="rId9"/>
    <p:sldId id="260" r:id="rId10"/>
    <p:sldId id="261" r:id="rId1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Medium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03561-7B31-44BF-B902-50498F8418EF}" v="1" dt="2022-10-16T14:18:1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A0903561-7B31-44BF-B902-50498F8418EF}"/>
    <pc:docChg chg="addSld modSld">
      <pc:chgData name="College View church of Christ" userId="66daf72c15de8306" providerId="LiveId" clId="{A0903561-7B31-44BF-B902-50498F8418EF}" dt="2022-10-16T14:18:15.875" v="1"/>
      <pc:docMkLst>
        <pc:docMk/>
      </pc:docMkLst>
      <pc:sldChg chg="new setBg">
        <pc:chgData name="College View church of Christ" userId="66daf72c15de8306" providerId="LiveId" clId="{A0903561-7B31-44BF-B902-50498F8418EF}" dt="2022-10-16T14:18:15.875" v="1"/>
        <pc:sldMkLst>
          <pc:docMk/>
          <pc:sldMk cId="34352916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a9d3c604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da9d3c604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a9d3c604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da9d3c604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a9d3c604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da9d3c604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a9d3c604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da9d3c604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a9d3c604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da9d3c604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40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a9d3c604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da9d3c604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49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a9d3c604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da9d3c6040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a9d3c604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da9d3c604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9477-D34C-0B55-FC67-D59A083F7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F6217-753D-D6CA-9562-812B5FBE7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226025" y="482850"/>
            <a:ext cx="8706600" cy="4177800"/>
          </a:xfrm>
          <a:prstGeom prst="rect">
            <a:avLst/>
          </a:prstGeom>
          <a:solidFill>
            <a:srgbClr val="545454">
              <a:alpha val="4275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3866400"/>
          </a:xfrm>
          <a:prstGeom prst="rect">
            <a:avLst/>
          </a:prstGeom>
          <a:noFill/>
          <a:ln>
            <a:noFill/>
          </a:ln>
          <a:effectLst>
            <a:outerShdw blurRad="42863" algn="bl" rotWithShape="0">
              <a:srgbClr val="000000">
                <a:alpha val="678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6000" b="1" dirty="0">
                <a:latin typeface="Roboto"/>
                <a:ea typeface="Roboto"/>
                <a:cs typeface="Roboto"/>
                <a:sym typeface="Roboto"/>
              </a:rPr>
              <a:t>Going through the Valley of the Shadow of Death </a:t>
            </a:r>
            <a:br>
              <a:rPr lang="en" sz="8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3200" b="1" dirty="0">
                <a:latin typeface="Roboto"/>
                <a:ea typeface="Roboto"/>
                <a:cs typeface="Roboto"/>
                <a:sym typeface="Roboto"/>
              </a:rPr>
              <a:t>Psalms 23:4</a:t>
            </a:r>
            <a:endParaRPr sz="3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75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233641" y="0"/>
            <a:ext cx="8520600" cy="33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Psalms 23:4</a:t>
            </a:r>
            <a:r>
              <a:rPr lang="en" sz="2400" i="1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 b="1" i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(NIV)  </a:t>
            </a:r>
            <a:r>
              <a:rPr lang="en" sz="2400" i="1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Even though I walk through the darkest valley, I will fear no evil, for you are with me; your rod and your staff, they comfort me.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 i="1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(NAS)  Even though I walk through the valley of the shadow of death, I fear no evil, for You are with me; Your rod and Your staff, they comfort me.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 i="1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(KJV)  Yea, though I walk through the valley of the shadow of death, I will fear no evil; for thou art with me; thy rod and thy staff they comfort me.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i="1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226025" y="482850"/>
            <a:ext cx="8706600" cy="4177800"/>
          </a:xfrm>
          <a:prstGeom prst="rect">
            <a:avLst/>
          </a:prstGeom>
          <a:solidFill>
            <a:srgbClr val="545454">
              <a:alpha val="4275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526800" y="920800"/>
            <a:ext cx="80775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>
                <a:latin typeface="Roboto Medium"/>
                <a:ea typeface="Roboto Medium"/>
                <a:cs typeface="Roboto Medium"/>
                <a:sym typeface="Roboto Medium"/>
              </a:rPr>
              <a:t>Hebrew World Sal-ma-wet which means darkness or dark shadows.  </a:t>
            </a:r>
            <a:endParaRPr sz="24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526800" y="1921650"/>
            <a:ext cx="8077500" cy="273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 does contain the same Greek word for death (Ma-wet.  </a:t>
            </a:r>
            <a:b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Three Things to Remember from this lesson 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all will go through the Valley of the Shadow of Death 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Should not fear evil or worry 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Because the Good Shepard loves us and will lead and take care of us 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226025" y="482850"/>
            <a:ext cx="8706600" cy="4177800"/>
          </a:xfrm>
          <a:prstGeom prst="rect">
            <a:avLst/>
          </a:prstGeom>
          <a:solidFill>
            <a:srgbClr val="545454">
              <a:alpha val="4275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526800" y="920800"/>
            <a:ext cx="80775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>
                <a:latin typeface="Roboto Medium"/>
                <a:ea typeface="Roboto Medium"/>
                <a:cs typeface="Roboto Medium"/>
                <a:sym typeface="Roboto Medium"/>
              </a:rPr>
              <a:t>The Pharse valley of the Shadow of Death is used numerous times in the book of Job </a:t>
            </a:r>
            <a:br>
              <a:rPr lang="en" dirty="0">
                <a:latin typeface="Roboto Medium"/>
                <a:ea typeface="Roboto Medium"/>
                <a:cs typeface="Roboto Medium"/>
                <a:sym typeface="Roboto Medium"/>
              </a:rPr>
            </a:br>
            <a:br>
              <a:rPr lang="en" dirty="0">
                <a:latin typeface="Roboto Medium"/>
                <a:ea typeface="Roboto Medium"/>
                <a:cs typeface="Roboto Medium"/>
                <a:sym typeface="Roboto Medium"/>
              </a:rPr>
            </a:br>
            <a:br>
              <a:rPr lang="en" dirty="0">
                <a:latin typeface="Roboto Medium"/>
                <a:ea typeface="Roboto Medium"/>
                <a:cs typeface="Roboto Medium"/>
                <a:sym typeface="Roboto Medium"/>
              </a:rPr>
            </a:br>
            <a:endParaRPr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526800" y="1895108"/>
            <a:ext cx="8077500" cy="273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Job 24:17---38:17--- 16:16--- 34:2----12:22---  10:21--- 28:3---3:5---10:22 </a:t>
            </a:r>
            <a:b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Job knew a lot about the difficult times and being in the dark valley </a:t>
            </a:r>
            <a:b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all will go through the Valley of the shadow of Death: 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David Did 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Jesus Did</a:t>
            </a:r>
          </a:p>
          <a:p>
            <a:pPr lvl="1" indent="-342900">
              <a:spcBef>
                <a:spcPts val="0"/>
              </a:spcBef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Disciples Did </a:t>
            </a:r>
            <a:endParaRPr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3067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226025" y="482850"/>
            <a:ext cx="8706600" cy="4177800"/>
          </a:xfrm>
          <a:prstGeom prst="rect">
            <a:avLst/>
          </a:prstGeom>
          <a:solidFill>
            <a:srgbClr val="545454">
              <a:alpha val="4275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526800" y="533644"/>
            <a:ext cx="80775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dirty="0">
                <a:latin typeface="Roboto Medium"/>
                <a:ea typeface="Roboto Medium"/>
                <a:cs typeface="Roboto Medium"/>
                <a:sym typeface="Roboto Medium"/>
              </a:rPr>
              <a:t>The Greatest Comfort is that God is with us and The Good Shepard loves and cares for His sheep </a:t>
            </a:r>
            <a:endParaRPr sz="24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526800" y="1373578"/>
            <a:ext cx="8077500" cy="273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Jesus will never leave or forsake us and is with us until the end </a:t>
            </a:r>
            <a:b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Jesus warned his diciples that they would face hardships and suffer </a:t>
            </a:r>
            <a:b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includes spiritual hardships related to our Faith.  David had some experience with temptations and sin.  ROM 3:23 and 6:23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endParaRPr lang="en"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can sep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rate us from the love of God?    Romans 8:35-39   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2699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/>
          <p:nvPr/>
        </p:nvSpPr>
        <p:spPr>
          <a:xfrm>
            <a:off x="1981000" y="116700"/>
            <a:ext cx="4910100" cy="4910100"/>
          </a:xfrm>
          <a:prstGeom prst="ellipse">
            <a:avLst/>
          </a:prstGeom>
          <a:solidFill>
            <a:srgbClr val="545454">
              <a:alpha val="4275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4288" algn="bl" rotWithShape="0">
              <a:srgbClr val="000000">
                <a:alpha val="5098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3129764" y="291316"/>
            <a:ext cx="2612571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dirty="0">
                <a:latin typeface="Roboto Medium"/>
                <a:ea typeface="Roboto Medium"/>
                <a:cs typeface="Roboto Medium"/>
                <a:sym typeface="Roboto Medium"/>
              </a:rPr>
              <a:t>Are you Tired of Fighting Alone?  </a:t>
            </a:r>
            <a:endParaRPr sz="20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2374774" y="940747"/>
            <a:ext cx="4156655" cy="29459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sz="1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Lord your Shephard?   </a:t>
            </a: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are all Sheep that went astray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Satan is like a roaring lion seeking lives to destroy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not become a casualty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Put on Christ and let Him Restore Your Soul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 Him guide you in the paths of righteousness for His name Sake</a:t>
            </a: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</a:pPr>
            <a:endParaRPr lang="en" sz="1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 wants you to dwell in the House of the Lord with Him forever!  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413</Words>
  <Application>Microsoft Office PowerPoint</Application>
  <PresentationFormat>On-screen Show (16:9)</PresentationFormat>
  <Paragraphs>39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Roboto Medium</vt:lpstr>
      <vt:lpstr>Roboto</vt:lpstr>
      <vt:lpstr>Simple Light</vt:lpstr>
      <vt:lpstr>Simple Dark</vt:lpstr>
      <vt:lpstr>PowerPoint Presentation</vt:lpstr>
      <vt:lpstr>PowerPoint Presentation</vt:lpstr>
      <vt:lpstr>Going through the Valley of the Shadow of Death  Psalms 23:4</vt:lpstr>
      <vt:lpstr>PowerPoint Presentation</vt:lpstr>
      <vt:lpstr>Hebrew World Sal-ma-wet which means darkness or dark shadows.  </vt:lpstr>
      <vt:lpstr>The Pharse valley of the Shadow of Death is used numerous times in the book of Job    </vt:lpstr>
      <vt:lpstr>The Greatest Comfort is that God is with us and The Good Shepard loves and cares for His sheep </vt:lpstr>
      <vt:lpstr>Are you Tired of Fighting Alone?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Life’s Dark Valleys Psalms 23:4</dc:title>
  <dc:creator>Becky Tooley</dc:creator>
  <cp:lastModifiedBy>College View church of Christ</cp:lastModifiedBy>
  <cp:revision>2</cp:revision>
  <dcterms:modified xsi:type="dcterms:W3CDTF">2022-10-16T14:18:20Z</dcterms:modified>
</cp:coreProperties>
</file>