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7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87" r:id="rId11"/>
    <p:sldId id="298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930FA-4678-45FB-8E76-CE225984717B}" v="4" dt="2022-08-21T14:18:1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6" autoAdjust="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FE9930FA-4678-45FB-8E76-CE225984717B}"/>
    <pc:docChg chg="addSld delSld modSld">
      <pc:chgData name="College View church of Christ" userId="66daf72c15de8306" providerId="LiveId" clId="{FE9930FA-4678-45FB-8E76-CE225984717B}" dt="2022-08-21T14:18:13.901" v="4"/>
      <pc:docMkLst>
        <pc:docMk/>
      </pc:docMkLst>
      <pc:sldChg chg="new setBg">
        <pc:chgData name="College View church of Christ" userId="66daf72c15de8306" providerId="LiveId" clId="{FE9930FA-4678-45FB-8E76-CE225984717B}" dt="2022-08-21T14:17:57.896" v="1"/>
        <pc:sldMkLst>
          <pc:docMk/>
          <pc:sldMk cId="1406043050" sldId="297"/>
        </pc:sldMkLst>
      </pc:sldChg>
      <pc:sldChg chg="add del setBg">
        <pc:chgData name="College View church of Christ" userId="66daf72c15de8306" providerId="LiveId" clId="{FE9930FA-4678-45FB-8E76-CE225984717B}" dt="2022-08-21T14:18:13.870" v="3"/>
        <pc:sldMkLst>
          <pc:docMk/>
          <pc:sldMk cId="3140951384" sldId="298"/>
        </pc:sldMkLst>
      </pc:sldChg>
      <pc:sldChg chg="add">
        <pc:chgData name="College View church of Christ" userId="66daf72c15de8306" providerId="LiveId" clId="{FE9930FA-4678-45FB-8E76-CE225984717B}" dt="2022-08-21T14:18:13.901" v="4"/>
        <pc:sldMkLst>
          <pc:docMk/>
          <pc:sldMk cId="3171766228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3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9F0EFB0-3D4B-4FDF-B80F-A1D5893F174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A07F9BA-CC9C-4282-BC81-E0218E70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8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4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9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would like to welcome our visitors and members this morning.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We will be primarily reading out of the new testament this morning.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 will have all of the verses on the slides for those unable to turn and for the younger ones filling out the sermon notes pages.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46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you have not put on Christ then you need to figure out what is stopping you.</a:t>
            </a:r>
          </a:p>
          <a:p>
            <a:endParaRPr lang="en-US" dirty="0"/>
          </a:p>
          <a:p>
            <a:r>
              <a:rPr lang="en-US" dirty="0"/>
              <a:t>We do not know how much time we have left to respond. </a:t>
            </a:r>
          </a:p>
          <a:p>
            <a:endParaRPr lang="en-US" dirty="0"/>
          </a:p>
          <a:p>
            <a:r>
              <a:rPr lang="en-US" dirty="0"/>
              <a:t>If you are a Christian but need some encouragement please come forward as we stand and sing.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7F9BA-CC9C-4282-BC81-E0218E7010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6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13AA-192E-4F04-A4F1-30818A02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539C9-F62B-4F7C-BC5C-FA6363CA3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AF25B-6414-4DBA-8D1F-6B707C3D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49DB63-9FA2-4FF3-B6D7-054342F2958D}" type="datetime1">
              <a:rPr lang="en-US" smtClean="0"/>
              <a:t>8/21/2022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A19B0-55C0-4A26-A8FC-CC4F592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en-US"/>
              <a:t>Communicating with Love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10F1-D450-4A01-8A83-488C4D21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C42E67-AE0F-4BB5-9626-42FF14DBF5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704D3-74C9-44BA-A4F2-43064B1FA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67724" y="6365586"/>
            <a:ext cx="3657311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Communicating with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0C69-334D-B9DF-D3A1-BACA00C6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C3B4-FCF5-E408-FDCD-B5E232398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4B877-7EDE-14D4-FDEA-52CAD244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2E67-AE0F-4BB5-9626-42FF14DBF5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4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9479"/>
            <a:ext cx="10515600" cy="903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i="1" u="sng" dirty="0">
                <a:latin typeface="+mn-lt"/>
              </a:rPr>
              <a:t>Plan of Salvation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E02D0-D6FA-49F1-869B-E2CC01C01EE0}"/>
              </a:ext>
            </a:extLst>
          </p:cNvPr>
          <p:cNvSpPr txBox="1"/>
          <p:nvPr/>
        </p:nvSpPr>
        <p:spPr>
          <a:xfrm>
            <a:off x="412614" y="873678"/>
            <a:ext cx="1159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1. Hear the word; </a:t>
            </a:r>
            <a:r>
              <a:rPr lang="en-US" sz="4000" dirty="0"/>
              <a:t>Romans 10:17, Luke 4:21</a:t>
            </a:r>
          </a:p>
          <a:p>
            <a:endParaRPr lang="en-US" sz="2000" dirty="0"/>
          </a:p>
          <a:p>
            <a:r>
              <a:rPr lang="en-US" sz="4000" b="1" dirty="0"/>
              <a:t>2. Believe that Jesus is the Son</a:t>
            </a:r>
            <a:r>
              <a:rPr lang="en-US" sz="4000" dirty="0"/>
              <a:t>; Mark 1:15, John 3:16</a:t>
            </a:r>
          </a:p>
          <a:p>
            <a:endParaRPr lang="en-US" sz="2000" dirty="0"/>
          </a:p>
          <a:p>
            <a:r>
              <a:rPr lang="en-US" sz="4000" b="1" dirty="0"/>
              <a:t>3. Repent of Sins</a:t>
            </a:r>
            <a:r>
              <a:rPr lang="en-US" sz="4000" dirty="0"/>
              <a:t>; Matthew 3:2, Acts 2:38</a:t>
            </a:r>
          </a:p>
          <a:p>
            <a:endParaRPr lang="en-US" sz="2000" dirty="0"/>
          </a:p>
          <a:p>
            <a:r>
              <a:rPr lang="en-US" sz="4000" b="1" dirty="0"/>
              <a:t>4. Confess that Jesus is Lord. </a:t>
            </a:r>
            <a:r>
              <a:rPr lang="en-US" sz="4000" dirty="0"/>
              <a:t>Romans 10:9</a:t>
            </a:r>
          </a:p>
          <a:p>
            <a:endParaRPr lang="en-US" sz="2000" dirty="0"/>
          </a:p>
          <a:p>
            <a:r>
              <a:rPr lang="en-US" sz="4000" b="1" dirty="0"/>
              <a:t>5. Be baptized; </a:t>
            </a:r>
            <a:r>
              <a:rPr lang="en-US" sz="4000" dirty="0"/>
              <a:t>Acts 2:38</a:t>
            </a:r>
          </a:p>
          <a:p>
            <a:endParaRPr lang="en-US" sz="2000" dirty="0"/>
          </a:p>
          <a:p>
            <a:r>
              <a:rPr lang="en-US" sz="4000" b="1" dirty="0"/>
              <a:t>6. Live Faithfully: </a:t>
            </a:r>
            <a:r>
              <a:rPr lang="en-US" sz="4000" dirty="0"/>
              <a:t>Revelation 2:10 </a:t>
            </a:r>
            <a:endParaRPr lang="en-US" sz="4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F12805-96CC-1E4C-4045-A3E5A9C2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4016" y="6323426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89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0C69-334D-B9DF-D3A1-BACA00C6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C3B4-FCF5-E408-FDCD-B5E232398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4B877-7EDE-14D4-FDEA-52CAD244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C42E67-AE0F-4BB5-9626-42FF14DBF5F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76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i="1" u="sng" dirty="0">
                <a:latin typeface="+mn-lt"/>
                <a:cs typeface="Arial" panose="020B0604020202020204" pitchFamily="34" charset="0"/>
              </a:rPr>
              <a:t>ARE YOU A PREPPER?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C2A25-01D3-94F6-6F1B-A73AB88F6DC4}"/>
              </a:ext>
            </a:extLst>
          </p:cNvPr>
          <p:cNvSpPr txBox="1"/>
          <p:nvPr/>
        </p:nvSpPr>
        <p:spPr>
          <a:xfrm>
            <a:off x="4404852" y="6080152"/>
            <a:ext cx="7521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*New American Standard Updated Edition (NASU)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311"/>
            <a:ext cx="10515600" cy="4351338"/>
          </a:xfrm>
        </p:spPr>
        <p:txBody>
          <a:bodyPr/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1 Thessalonians 5:1-3 (NASU) </a:t>
            </a:r>
          </a:p>
          <a:p>
            <a:pPr marL="0" marR="1350" indent="0" algn="l">
              <a:buNone/>
            </a:pP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1770A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Now as to the times and the epochs, brethren, you have no need of anything to be written to you. </a:t>
            </a:r>
          </a:p>
          <a:p>
            <a:pPr marL="0" marR="1350" indent="0" algn="l">
              <a:buNone/>
            </a:pPr>
            <a:r>
              <a:rPr lang="en-US" sz="3200" b="1" i="0" u="none" strike="noStrike" baseline="30000" dirty="0">
                <a:latin typeface="Trebuchet MS" panose="020B0603020202020204" pitchFamily="34" charset="0"/>
              </a:rPr>
              <a:t>2</a:t>
            </a:r>
            <a:r>
              <a:rPr lang="en-US" sz="3200" b="1" i="0" u="none" strike="noStrike" baseline="0" dirty="0">
                <a:solidFill>
                  <a:srgbClr val="21770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For you yourselves know full well that the day of the Lord </a:t>
            </a:r>
            <a:r>
              <a:rPr lang="en-US" sz="3200" b="1" baseline="30000" dirty="0">
                <a:solidFill>
                  <a:srgbClr val="6C0108"/>
                </a:solidFill>
                <a:latin typeface="Trebuchet MS" panose="020B0603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will come just like a thief in the night. </a:t>
            </a:r>
          </a:p>
          <a:p>
            <a:pPr marL="0" marR="1350" indent="0" algn="l">
              <a:buNone/>
            </a:pPr>
            <a:r>
              <a:rPr lang="en-US" sz="3200" b="1" i="0" u="none" strike="noStrike" baseline="30000" dirty="0">
                <a:latin typeface="Trebuchet MS" panose="020B0603020202020204" pitchFamily="34" charset="0"/>
              </a:rPr>
              <a:t>3</a:t>
            </a:r>
            <a:r>
              <a:rPr lang="en-US" sz="3200" b="1" i="0" u="none" strike="noStrike" baseline="0" dirty="0">
                <a:solidFill>
                  <a:srgbClr val="21770A"/>
                </a:solidFill>
                <a:latin typeface="Trebuchet MS" panose="020B0603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While they are saying, "Peace and safety!" then destruction will come upon them suddenly like</a:t>
            </a:r>
            <a:r>
              <a:rPr lang="en-US" sz="3200" b="1" i="0" u="none" strike="noStrike" baseline="0" dirty="0">
                <a:solidFill>
                  <a:srgbClr val="6C0108"/>
                </a:solidFill>
                <a:latin typeface="Trebuchet MS" panose="020B0603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labor pains upon a woman with child, and they will not escape. </a:t>
            </a:r>
          </a:p>
        </p:txBody>
      </p:sp>
    </p:spTree>
    <p:extLst>
      <p:ext uri="{BB962C8B-B14F-4D97-AF65-F5344CB8AC3E}">
        <p14:creationId xmlns:p14="http://schemas.microsoft.com/office/powerpoint/2010/main" val="190023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WHAT IS A *PREPPER?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719667"/>
            <a:ext cx="11548534" cy="517313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Meaning: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“One who prepares.”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“Someone preparing for societal collapse, natural disasters, or any other large-scale event that would disrupt life as we know it.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“Preppers create plans, gather resources and develop skills to overcome emergencies, disasters or survival issues. 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The level of preparedness differs for every one.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*Regularly misrepresented in the modern media. </a:t>
            </a:r>
          </a:p>
          <a:p>
            <a:pPr marL="0" indent="0">
              <a:buNone/>
            </a:pPr>
            <a:endParaRPr lang="en-US" sz="32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1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DEATH AND JUDGEMENT DAY IS GOING TO HAPPEN 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96310"/>
            <a:ext cx="10947400" cy="5790461"/>
          </a:xfrm>
        </p:spPr>
        <p:txBody>
          <a:bodyPr/>
          <a:lstStyle/>
          <a:p>
            <a:r>
              <a:rPr lang="en-US" sz="3200" b="1" i="1" u="sng" dirty="0">
                <a:solidFill>
                  <a:srgbClr val="000000"/>
                </a:solidFill>
              </a:rPr>
              <a:t>Ecclesiastes 3:1-2 (NASU) </a:t>
            </a:r>
          </a:p>
          <a:p>
            <a:pPr marL="0" indent="0">
              <a:buNone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 </a:t>
            </a:r>
            <a:r>
              <a:rPr lang="en-US" sz="3200" dirty="0"/>
              <a:t>There is an appointed time for everything. And there is a time for every event under heaven. </a:t>
            </a:r>
          </a:p>
          <a:p>
            <a:pPr marL="0" indent="0">
              <a:buNone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lang="en-US" sz="3200" dirty="0"/>
              <a:t>A time to give birth and a time to die; A time to plant and a time to uproot what is planted. </a:t>
            </a:r>
            <a:r>
              <a:rPr lang="en-US" sz="3200" b="0" i="0" u="none" strike="noStrike" baseline="0" dirty="0"/>
              <a:t>    </a:t>
            </a:r>
          </a:p>
          <a:p>
            <a:pPr algn="l"/>
            <a:r>
              <a:rPr lang="en-US" sz="3200" b="1" i="1" u="sng" strike="noStrike" baseline="0" dirty="0"/>
              <a:t>Hebrews 9:27-28 (NASU)</a:t>
            </a:r>
          </a:p>
          <a:p>
            <a:pPr marL="0" marR="1350" indent="0" algn="l">
              <a:buNone/>
            </a:pPr>
            <a:r>
              <a:rPr lang="en-US" sz="1600" b="1" i="0" u="none" strike="noStrike" baseline="0" dirty="0"/>
              <a:t>27 </a:t>
            </a:r>
            <a:r>
              <a:rPr lang="en-US" sz="3200" b="0" i="0" u="none" strike="noStrike" baseline="0" dirty="0"/>
              <a:t>And inasmuch as it is appointed for men to die once and after this </a:t>
            </a:r>
            <a:r>
              <a:rPr lang="en-US" sz="3200" b="0" i="1" u="none" strike="noStrike" baseline="0" dirty="0"/>
              <a:t>comes </a:t>
            </a:r>
            <a:r>
              <a:rPr lang="en-US" sz="3200" b="0" i="0" u="none" strike="noStrike" baseline="0" dirty="0"/>
              <a:t>judgment, </a:t>
            </a:r>
          </a:p>
          <a:p>
            <a:pPr marL="0" marR="1350" indent="0" algn="l">
              <a:buNone/>
            </a:pPr>
            <a:r>
              <a:rPr lang="en-US" sz="1600" b="1" i="0" u="none" strike="noStrike" baseline="30000" dirty="0"/>
              <a:t>28</a:t>
            </a:r>
            <a:r>
              <a:rPr lang="en-US" sz="1600" b="1" i="0" u="none" strike="noStrike" baseline="0" dirty="0"/>
              <a:t> </a:t>
            </a:r>
            <a:r>
              <a:rPr lang="en-US" sz="3200" b="0" i="0" u="none" strike="noStrike" baseline="0" dirty="0"/>
              <a:t>so Christ also, having been</a:t>
            </a:r>
            <a:r>
              <a:rPr lang="en-US" sz="1600" b="1" i="0" u="none" strike="noStrike" baseline="0" dirty="0"/>
              <a:t> </a:t>
            </a:r>
            <a:r>
              <a:rPr lang="en-US" sz="3200" b="0" i="0" u="none" strike="noStrike" baseline="0" dirty="0"/>
              <a:t>offered once to bear the sins of many, will appear a second time for salvation without </a:t>
            </a:r>
            <a:r>
              <a:rPr lang="en-US" sz="3200" b="0" i="1" u="none" strike="noStrike" baseline="0" dirty="0"/>
              <a:t>reference to </a:t>
            </a:r>
            <a:r>
              <a:rPr lang="en-US" sz="3200" b="0" i="0" u="none" strike="noStrike" baseline="0" dirty="0"/>
              <a:t>sin, to those who eagerly await Him.</a:t>
            </a:r>
          </a:p>
        </p:txBody>
      </p:sp>
    </p:spTree>
    <p:extLst>
      <p:ext uri="{BB962C8B-B14F-4D97-AF65-F5344CB8AC3E}">
        <p14:creationId xmlns:p14="http://schemas.microsoft.com/office/powerpoint/2010/main" val="194992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ARE YOU PREPARED FOR JUDGEMENT?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96310"/>
            <a:ext cx="10947400" cy="579046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There are two possible results to judgement.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Heaven (Eternal Life) </a:t>
            </a: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Hell (Eternal Punishment) 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3200" b="1" i="1" u="sng" dirty="0">
                <a:solidFill>
                  <a:srgbClr val="000000"/>
                </a:solidFill>
              </a:rPr>
              <a:t>Matthew 25:46 (NASU) </a:t>
            </a:r>
          </a:p>
          <a:p>
            <a:pPr marL="0" marR="1350" indent="0" algn="l">
              <a:buNone/>
            </a:pPr>
            <a:r>
              <a:rPr lang="en-US" sz="3200" b="1" i="0" u="none" strike="noStrike" baseline="0" dirty="0"/>
              <a:t>46</a:t>
            </a:r>
            <a:r>
              <a:rPr lang="en-US" sz="3200" b="1" i="0" u="none" strike="noStrike" baseline="0" dirty="0">
                <a:solidFill>
                  <a:srgbClr val="21770A"/>
                </a:solidFill>
              </a:rPr>
              <a:t> </a:t>
            </a:r>
            <a:r>
              <a:rPr lang="en-US" sz="3200" b="0" i="0" u="none" strike="noStrike" baseline="0" dirty="0">
                <a:solidFill>
                  <a:srgbClr val="BC0406"/>
                </a:solidFill>
              </a:rPr>
              <a:t>"These will go away into eternal punishment, but the righteous into eternal life.</a:t>
            </a:r>
          </a:p>
          <a:p>
            <a:pPr marL="0" marR="1350" indent="0" algn="l">
              <a:buNone/>
            </a:pPr>
            <a:endParaRPr lang="en-US" sz="3200" b="0" i="0" u="none" strike="noStrike" baseline="0" dirty="0">
              <a:solidFill>
                <a:srgbClr val="000000"/>
              </a:solidFill>
            </a:endParaRPr>
          </a:p>
          <a:p>
            <a:pPr marR="1350" algn="l"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rgbClr val="000000"/>
                </a:solidFill>
              </a:rPr>
              <a:t>GOD contr</a:t>
            </a:r>
            <a:r>
              <a:rPr lang="en-US" sz="3200" dirty="0">
                <a:solidFill>
                  <a:srgbClr val="000000"/>
                </a:solidFill>
              </a:rPr>
              <a:t>ols Death and Judgement.</a:t>
            </a:r>
          </a:p>
          <a:p>
            <a:pPr marR="1350" algn="l"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rgbClr val="000000"/>
                </a:solidFill>
              </a:rPr>
              <a:t>YOU control your actions. Where are you headed?</a:t>
            </a:r>
          </a:p>
        </p:txBody>
      </p:sp>
    </p:spTree>
    <p:extLst>
      <p:ext uri="{BB962C8B-B14F-4D97-AF65-F5344CB8AC3E}">
        <p14:creationId xmlns:p14="http://schemas.microsoft.com/office/powerpoint/2010/main" val="125402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AVAILABLE TOOLS FOR ALL!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96310"/>
            <a:ext cx="10947400" cy="5790461"/>
          </a:xfrm>
        </p:spPr>
        <p:txBody>
          <a:bodyPr/>
          <a:lstStyle/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Word of God: (Romans 1:16; John 17:17)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Time: Unknown Duration: (James 4:14; John 9:4)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Abilities/Talents: (Matthew 25:14) 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Opportunity: (Philippians 4:10; James 4:17)</a:t>
            </a:r>
          </a:p>
        </p:txBody>
      </p:sp>
    </p:spTree>
    <p:extLst>
      <p:ext uri="{BB962C8B-B14F-4D97-AF65-F5344CB8AC3E}">
        <p14:creationId xmlns:p14="http://schemas.microsoft.com/office/powerpoint/2010/main" val="188656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COMMANDS/EXPECTATIONS FOR ALL!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96310"/>
            <a:ext cx="10947400" cy="5790461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Obedience/Dedication: (Acts 2:38; John 14:15; Colossians 3:17)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Be Prepared! (Matthew 24:44)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Study/Meditate: (2 Timothy 2:15; Psalm 143:5)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Use of Talents (Hebrews 13:15)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3600" dirty="0">
                <a:solidFill>
                  <a:srgbClr val="000000"/>
                </a:solidFill>
              </a:rPr>
              <a:t>Service: (1 Peter 4:7-10) 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56D9-C3A4-43FC-B28A-763295C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53" y="146473"/>
            <a:ext cx="10515600" cy="903838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>
                <a:latin typeface="+mn-lt"/>
                <a:cs typeface="Arial" panose="020B0604020202020204" pitchFamily="34" charset="0"/>
              </a:rPr>
              <a:t>WHERE ARE YOU TODAY?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96310"/>
            <a:ext cx="10947400" cy="5790461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IF IN CHRIST: Good!, but must press on. (Philippians 3:14)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Fallen/falling away / Drifting: You need encouragement and to repent (Hebrews 3:13;  Luke 15:10) 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If you have not put on Christ through Baptism you are still dead in sin and not alive in Christ.</a:t>
            </a:r>
          </a:p>
          <a:p>
            <a:pPr marL="0" indent="0">
              <a:buNone/>
            </a:pPr>
            <a:endParaRPr lang="en-US" sz="2000" u="none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sz="3200" b="1" i="1" u="sng" strike="noStrike" baseline="0" dirty="0">
                <a:solidFill>
                  <a:srgbClr val="000000"/>
                </a:solidFill>
              </a:rPr>
              <a:t>Acts 22:16</a:t>
            </a:r>
          </a:p>
          <a:p>
            <a:pPr marL="0" marR="1350" indent="0" algn="l">
              <a:buNone/>
            </a:pPr>
            <a:r>
              <a:rPr lang="en-US" sz="3200" b="1" i="0" u="none" strike="noStrike" baseline="0" dirty="0">
                <a:solidFill>
                  <a:srgbClr val="21770A"/>
                </a:solidFill>
              </a:rPr>
              <a:t>16 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'Now why do you delay? </a:t>
            </a:r>
            <a:r>
              <a:rPr lang="en-US" sz="3200" b="1" i="0" u="none" strike="noStrike" baseline="30000" dirty="0">
                <a:solidFill>
                  <a:srgbClr val="6C0108"/>
                </a:solidFill>
              </a:rPr>
              <a:t>A</a:t>
            </a:r>
            <a:r>
              <a:rPr lang="en-US" sz="3200" b="1" i="0" u="none" strike="noStrike" baseline="0" dirty="0">
                <a:solidFill>
                  <a:srgbClr val="6C0108"/>
                </a:solidFill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Get up and be baptized, and </a:t>
            </a:r>
            <a:r>
              <a:rPr lang="en-US" sz="3200" b="1" i="0" u="none" strike="noStrike" baseline="30000" dirty="0">
                <a:solidFill>
                  <a:srgbClr val="6C0108"/>
                </a:solidFill>
              </a:rPr>
              <a:t>B</a:t>
            </a:r>
            <a:r>
              <a:rPr lang="en-US" sz="3200" b="1" i="0" u="none" strike="noStrike" baseline="0" dirty="0">
                <a:solidFill>
                  <a:srgbClr val="6C0108"/>
                </a:solidFill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wash away your sins, </a:t>
            </a:r>
            <a:r>
              <a:rPr lang="en-US" sz="3200" b="1" i="0" u="none" strike="noStrike" baseline="30000" dirty="0">
                <a:solidFill>
                  <a:srgbClr val="6C0108"/>
                </a:solidFill>
              </a:rPr>
              <a:t>C</a:t>
            </a:r>
            <a:r>
              <a:rPr lang="en-US" sz="3200" b="1" i="0" u="none" strike="noStrike" baseline="0" dirty="0">
                <a:solidFill>
                  <a:srgbClr val="6C0108"/>
                </a:solidFill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calling on His name.</a:t>
            </a: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1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2D16F4-8BD8-8083-458B-EDC90A1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023" y="6221647"/>
            <a:ext cx="2743200" cy="365125"/>
          </a:xfrm>
        </p:spPr>
        <p:txBody>
          <a:bodyPr/>
          <a:lstStyle/>
          <a:p>
            <a:fld id="{D5C42E67-AE0F-4BB5-9626-42FF14DBF5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89C40-18E4-871E-7E79-8FD7C5916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3" y="431186"/>
            <a:ext cx="10947400" cy="579046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</a:rPr>
              <a:t>Are you a Prepper?</a:t>
            </a: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</a:rPr>
              <a:t>Have you prepared for death and judgement?</a:t>
            </a:r>
          </a:p>
          <a:p>
            <a:pPr algn="ctr"/>
            <a:endParaRPr lang="en-US" sz="4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</a:rPr>
              <a:t>Have </a:t>
            </a:r>
            <a:r>
              <a:rPr lang="en-US" sz="4000">
                <a:solidFill>
                  <a:srgbClr val="000000"/>
                </a:solidFill>
              </a:rPr>
              <a:t>you helped </a:t>
            </a:r>
            <a:r>
              <a:rPr lang="en-US" sz="4000" dirty="0">
                <a:solidFill>
                  <a:srgbClr val="000000"/>
                </a:solidFill>
              </a:rPr>
              <a:t>prepare others for judgement?</a:t>
            </a:r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</a:rPr>
              <a:t>AT SOME POINT IT WILL BE TO LATE TO PREPARE!</a:t>
            </a: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8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1119</Words>
  <Application>Microsoft Office PowerPoint</Application>
  <PresentationFormat>Widescreen</PresentationFormat>
  <Paragraphs>137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Trebuchet MS</vt:lpstr>
      <vt:lpstr>Wingdings</vt:lpstr>
      <vt:lpstr>Office Theme</vt:lpstr>
      <vt:lpstr>PowerPoint Presentation</vt:lpstr>
      <vt:lpstr>ARE YOU A PREPPER?</vt:lpstr>
      <vt:lpstr>WHAT IS A *PREPPER?</vt:lpstr>
      <vt:lpstr>DEATH AND JUDGEMENT DAY IS GOING TO HAPPEN  </vt:lpstr>
      <vt:lpstr>ARE YOU PREPARED FOR JUDGEMENT?</vt:lpstr>
      <vt:lpstr>AVAILABLE TOOLS FOR ALL! </vt:lpstr>
      <vt:lpstr>COMMANDS/EXPECTATIONS FOR ALL!</vt:lpstr>
      <vt:lpstr>WHERE ARE YOU TODAY?</vt:lpstr>
      <vt:lpstr>PowerPoint Presentation</vt:lpstr>
      <vt:lpstr>Plan of Salvation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Massengill</dc:creator>
  <cp:lastModifiedBy>College View church of Christ</cp:lastModifiedBy>
  <cp:revision>21</cp:revision>
  <cp:lastPrinted>2022-05-29T05:55:20Z</cp:lastPrinted>
  <dcterms:created xsi:type="dcterms:W3CDTF">2022-02-12T04:18:09Z</dcterms:created>
  <dcterms:modified xsi:type="dcterms:W3CDTF">2022-08-21T14:18:16Z</dcterms:modified>
</cp:coreProperties>
</file>