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75" r:id="rId2"/>
    <p:sldId id="295" r:id="rId3"/>
    <p:sldId id="304" r:id="rId4"/>
    <p:sldId id="305" r:id="rId5"/>
    <p:sldId id="306" r:id="rId6"/>
    <p:sldId id="308" r:id="rId7"/>
    <p:sldId id="309" r:id="rId8"/>
    <p:sldId id="310" r:id="rId9"/>
    <p:sldId id="311" r:id="rId10"/>
    <p:sldId id="307" r:id="rId11"/>
  </p:sldIdLst>
  <p:sldSz cx="12192000" cy="6858000"/>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01" autoAdjust="0"/>
    <p:restoredTop sz="74266" autoAdjust="0"/>
  </p:normalViewPr>
  <p:slideViewPr>
    <p:cSldViewPr snapToGrid="0">
      <p:cViewPr varScale="1">
        <p:scale>
          <a:sx n="68" d="100"/>
          <a:sy n="68" d="100"/>
        </p:scale>
        <p:origin x="894" y="54"/>
      </p:cViewPr>
      <p:guideLst/>
    </p:cSldViewPr>
  </p:slideViewPr>
  <p:notesTextViewPr>
    <p:cViewPr>
      <p:scale>
        <a:sx n="3" d="2"/>
        <a:sy n="3" d="2"/>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Stilts" userId="99c6032548666723" providerId="LiveId" clId="{259E22FC-743D-4445-954F-132A7D24FFDE}"/>
    <pc:docChg chg="delSld">
      <pc:chgData name="Kevin Stilts" userId="99c6032548666723" providerId="LiveId" clId="{259E22FC-743D-4445-954F-132A7D24FFDE}" dt="2022-05-16T20:55:57.624" v="1" actId="47"/>
      <pc:docMkLst>
        <pc:docMk/>
      </pc:docMkLst>
      <pc:sldChg chg="del">
        <pc:chgData name="Kevin Stilts" userId="99c6032548666723" providerId="LiveId" clId="{259E22FC-743D-4445-954F-132A7D24FFDE}" dt="2022-05-16T20:50:03.014" v="0" actId="47"/>
        <pc:sldMkLst>
          <pc:docMk/>
          <pc:sldMk cId="1912639874" sldId="256"/>
        </pc:sldMkLst>
      </pc:sldChg>
      <pc:sldChg chg="del">
        <pc:chgData name="Kevin Stilts" userId="99c6032548666723" providerId="LiveId" clId="{259E22FC-743D-4445-954F-132A7D24FFDE}" dt="2022-05-16T20:50:03.014" v="0" actId="47"/>
        <pc:sldMkLst>
          <pc:docMk/>
          <pc:sldMk cId="1977122804" sldId="257"/>
        </pc:sldMkLst>
      </pc:sldChg>
      <pc:sldChg chg="del">
        <pc:chgData name="Kevin Stilts" userId="99c6032548666723" providerId="LiveId" clId="{259E22FC-743D-4445-954F-132A7D24FFDE}" dt="2022-05-16T20:50:03.014" v="0" actId="47"/>
        <pc:sldMkLst>
          <pc:docMk/>
          <pc:sldMk cId="2362983535" sldId="258"/>
        </pc:sldMkLst>
      </pc:sldChg>
      <pc:sldChg chg="del">
        <pc:chgData name="Kevin Stilts" userId="99c6032548666723" providerId="LiveId" clId="{259E22FC-743D-4445-954F-132A7D24FFDE}" dt="2022-05-16T20:50:03.014" v="0" actId="47"/>
        <pc:sldMkLst>
          <pc:docMk/>
          <pc:sldMk cId="4067341190" sldId="259"/>
        </pc:sldMkLst>
      </pc:sldChg>
      <pc:sldChg chg="del">
        <pc:chgData name="Kevin Stilts" userId="99c6032548666723" providerId="LiveId" clId="{259E22FC-743D-4445-954F-132A7D24FFDE}" dt="2022-05-16T20:50:03.014" v="0" actId="47"/>
        <pc:sldMkLst>
          <pc:docMk/>
          <pc:sldMk cId="1254267316" sldId="260"/>
        </pc:sldMkLst>
      </pc:sldChg>
      <pc:sldChg chg="del">
        <pc:chgData name="Kevin Stilts" userId="99c6032548666723" providerId="LiveId" clId="{259E22FC-743D-4445-954F-132A7D24FFDE}" dt="2022-05-16T20:50:03.014" v="0" actId="47"/>
        <pc:sldMkLst>
          <pc:docMk/>
          <pc:sldMk cId="2518909911" sldId="261"/>
        </pc:sldMkLst>
      </pc:sldChg>
      <pc:sldChg chg="del">
        <pc:chgData name="Kevin Stilts" userId="99c6032548666723" providerId="LiveId" clId="{259E22FC-743D-4445-954F-132A7D24FFDE}" dt="2022-05-16T20:50:03.014" v="0" actId="47"/>
        <pc:sldMkLst>
          <pc:docMk/>
          <pc:sldMk cId="1403093387" sldId="262"/>
        </pc:sldMkLst>
      </pc:sldChg>
      <pc:sldChg chg="del">
        <pc:chgData name="Kevin Stilts" userId="99c6032548666723" providerId="LiveId" clId="{259E22FC-743D-4445-954F-132A7D24FFDE}" dt="2022-05-16T20:50:03.014" v="0" actId="47"/>
        <pc:sldMkLst>
          <pc:docMk/>
          <pc:sldMk cId="1746170614" sldId="263"/>
        </pc:sldMkLst>
      </pc:sldChg>
      <pc:sldChg chg="del">
        <pc:chgData name="Kevin Stilts" userId="99c6032548666723" providerId="LiveId" clId="{259E22FC-743D-4445-954F-132A7D24FFDE}" dt="2022-05-16T20:50:03.014" v="0" actId="47"/>
        <pc:sldMkLst>
          <pc:docMk/>
          <pc:sldMk cId="3949426911" sldId="264"/>
        </pc:sldMkLst>
      </pc:sldChg>
      <pc:sldChg chg="del">
        <pc:chgData name="Kevin Stilts" userId="99c6032548666723" providerId="LiveId" clId="{259E22FC-743D-4445-954F-132A7D24FFDE}" dt="2022-05-16T20:50:03.014" v="0" actId="47"/>
        <pc:sldMkLst>
          <pc:docMk/>
          <pc:sldMk cId="683987106" sldId="265"/>
        </pc:sldMkLst>
      </pc:sldChg>
      <pc:sldChg chg="del">
        <pc:chgData name="Kevin Stilts" userId="99c6032548666723" providerId="LiveId" clId="{259E22FC-743D-4445-954F-132A7D24FFDE}" dt="2022-05-16T20:50:03.014" v="0" actId="47"/>
        <pc:sldMkLst>
          <pc:docMk/>
          <pc:sldMk cId="3060267960" sldId="266"/>
        </pc:sldMkLst>
      </pc:sldChg>
      <pc:sldChg chg="del">
        <pc:chgData name="Kevin Stilts" userId="99c6032548666723" providerId="LiveId" clId="{259E22FC-743D-4445-954F-132A7D24FFDE}" dt="2022-05-16T20:50:03.014" v="0" actId="47"/>
        <pc:sldMkLst>
          <pc:docMk/>
          <pc:sldMk cId="3711668170" sldId="267"/>
        </pc:sldMkLst>
      </pc:sldChg>
      <pc:sldChg chg="del">
        <pc:chgData name="Kevin Stilts" userId="99c6032548666723" providerId="LiveId" clId="{259E22FC-743D-4445-954F-132A7D24FFDE}" dt="2022-05-16T20:50:03.014" v="0" actId="47"/>
        <pc:sldMkLst>
          <pc:docMk/>
          <pc:sldMk cId="3152614763" sldId="268"/>
        </pc:sldMkLst>
      </pc:sldChg>
      <pc:sldChg chg="del">
        <pc:chgData name="Kevin Stilts" userId="99c6032548666723" providerId="LiveId" clId="{259E22FC-743D-4445-954F-132A7D24FFDE}" dt="2022-05-16T20:50:03.014" v="0" actId="47"/>
        <pc:sldMkLst>
          <pc:docMk/>
          <pc:sldMk cId="2421868426" sldId="269"/>
        </pc:sldMkLst>
      </pc:sldChg>
      <pc:sldChg chg="del">
        <pc:chgData name="Kevin Stilts" userId="99c6032548666723" providerId="LiveId" clId="{259E22FC-743D-4445-954F-132A7D24FFDE}" dt="2022-05-16T20:50:03.014" v="0" actId="47"/>
        <pc:sldMkLst>
          <pc:docMk/>
          <pc:sldMk cId="1453743386" sldId="270"/>
        </pc:sldMkLst>
      </pc:sldChg>
      <pc:sldChg chg="del">
        <pc:chgData name="Kevin Stilts" userId="99c6032548666723" providerId="LiveId" clId="{259E22FC-743D-4445-954F-132A7D24FFDE}" dt="2022-05-16T20:50:03.014" v="0" actId="47"/>
        <pc:sldMkLst>
          <pc:docMk/>
          <pc:sldMk cId="862445180" sldId="271"/>
        </pc:sldMkLst>
      </pc:sldChg>
      <pc:sldChg chg="del">
        <pc:chgData name="Kevin Stilts" userId="99c6032548666723" providerId="LiveId" clId="{259E22FC-743D-4445-954F-132A7D24FFDE}" dt="2022-05-16T20:50:03.014" v="0" actId="47"/>
        <pc:sldMkLst>
          <pc:docMk/>
          <pc:sldMk cId="2520587611" sldId="272"/>
        </pc:sldMkLst>
      </pc:sldChg>
      <pc:sldChg chg="del">
        <pc:chgData name="Kevin Stilts" userId="99c6032548666723" providerId="LiveId" clId="{259E22FC-743D-4445-954F-132A7D24FFDE}" dt="2022-05-16T20:50:03.014" v="0" actId="47"/>
        <pc:sldMkLst>
          <pc:docMk/>
          <pc:sldMk cId="4272179938" sldId="273"/>
        </pc:sldMkLst>
      </pc:sldChg>
      <pc:sldChg chg="del">
        <pc:chgData name="Kevin Stilts" userId="99c6032548666723" providerId="LiveId" clId="{259E22FC-743D-4445-954F-132A7D24FFDE}" dt="2022-05-16T20:50:03.014" v="0" actId="47"/>
        <pc:sldMkLst>
          <pc:docMk/>
          <pc:sldMk cId="1836018984" sldId="274"/>
        </pc:sldMkLst>
      </pc:sldChg>
      <pc:sldChg chg="del">
        <pc:chgData name="Kevin Stilts" userId="99c6032548666723" providerId="LiveId" clId="{259E22FC-743D-4445-954F-132A7D24FFDE}" dt="2022-05-16T20:50:03.014" v="0" actId="47"/>
        <pc:sldMkLst>
          <pc:docMk/>
          <pc:sldMk cId="1565153470" sldId="276"/>
        </pc:sldMkLst>
      </pc:sldChg>
      <pc:sldChg chg="del">
        <pc:chgData name="Kevin Stilts" userId="99c6032548666723" providerId="LiveId" clId="{259E22FC-743D-4445-954F-132A7D24FFDE}" dt="2022-05-16T20:50:03.014" v="0" actId="47"/>
        <pc:sldMkLst>
          <pc:docMk/>
          <pc:sldMk cId="1528553630" sldId="277"/>
        </pc:sldMkLst>
      </pc:sldChg>
      <pc:sldChg chg="del">
        <pc:chgData name="Kevin Stilts" userId="99c6032548666723" providerId="LiveId" clId="{259E22FC-743D-4445-954F-132A7D24FFDE}" dt="2022-05-16T20:50:03.014" v="0" actId="47"/>
        <pc:sldMkLst>
          <pc:docMk/>
          <pc:sldMk cId="994417776" sldId="278"/>
        </pc:sldMkLst>
      </pc:sldChg>
      <pc:sldChg chg="del">
        <pc:chgData name="Kevin Stilts" userId="99c6032548666723" providerId="LiveId" clId="{259E22FC-743D-4445-954F-132A7D24FFDE}" dt="2022-05-16T20:50:03.014" v="0" actId="47"/>
        <pc:sldMkLst>
          <pc:docMk/>
          <pc:sldMk cId="3574469533" sldId="279"/>
        </pc:sldMkLst>
      </pc:sldChg>
      <pc:sldChg chg="del">
        <pc:chgData name="Kevin Stilts" userId="99c6032548666723" providerId="LiveId" clId="{259E22FC-743D-4445-954F-132A7D24FFDE}" dt="2022-05-16T20:50:03.014" v="0" actId="47"/>
        <pc:sldMkLst>
          <pc:docMk/>
          <pc:sldMk cId="1886998197" sldId="280"/>
        </pc:sldMkLst>
      </pc:sldChg>
      <pc:sldChg chg="del">
        <pc:chgData name="Kevin Stilts" userId="99c6032548666723" providerId="LiveId" clId="{259E22FC-743D-4445-954F-132A7D24FFDE}" dt="2022-05-16T20:50:03.014" v="0" actId="47"/>
        <pc:sldMkLst>
          <pc:docMk/>
          <pc:sldMk cId="890103916" sldId="281"/>
        </pc:sldMkLst>
      </pc:sldChg>
      <pc:sldChg chg="del">
        <pc:chgData name="Kevin Stilts" userId="99c6032548666723" providerId="LiveId" clId="{259E22FC-743D-4445-954F-132A7D24FFDE}" dt="2022-05-16T20:50:03.014" v="0" actId="47"/>
        <pc:sldMkLst>
          <pc:docMk/>
          <pc:sldMk cId="3525646357" sldId="282"/>
        </pc:sldMkLst>
      </pc:sldChg>
      <pc:sldChg chg="del">
        <pc:chgData name="Kevin Stilts" userId="99c6032548666723" providerId="LiveId" clId="{259E22FC-743D-4445-954F-132A7D24FFDE}" dt="2022-05-16T20:50:03.014" v="0" actId="47"/>
        <pc:sldMkLst>
          <pc:docMk/>
          <pc:sldMk cId="582803271" sldId="283"/>
        </pc:sldMkLst>
      </pc:sldChg>
      <pc:sldChg chg="del">
        <pc:chgData name="Kevin Stilts" userId="99c6032548666723" providerId="LiveId" clId="{259E22FC-743D-4445-954F-132A7D24FFDE}" dt="2022-05-16T20:50:03.014" v="0" actId="47"/>
        <pc:sldMkLst>
          <pc:docMk/>
          <pc:sldMk cId="840648967" sldId="284"/>
        </pc:sldMkLst>
      </pc:sldChg>
      <pc:sldChg chg="del">
        <pc:chgData name="Kevin Stilts" userId="99c6032548666723" providerId="LiveId" clId="{259E22FC-743D-4445-954F-132A7D24FFDE}" dt="2022-05-16T20:50:03.014" v="0" actId="47"/>
        <pc:sldMkLst>
          <pc:docMk/>
          <pc:sldMk cId="258965316" sldId="285"/>
        </pc:sldMkLst>
      </pc:sldChg>
      <pc:sldChg chg="del">
        <pc:chgData name="Kevin Stilts" userId="99c6032548666723" providerId="LiveId" clId="{259E22FC-743D-4445-954F-132A7D24FFDE}" dt="2022-05-16T20:50:03.014" v="0" actId="47"/>
        <pc:sldMkLst>
          <pc:docMk/>
          <pc:sldMk cId="3559224786" sldId="286"/>
        </pc:sldMkLst>
      </pc:sldChg>
      <pc:sldChg chg="del">
        <pc:chgData name="Kevin Stilts" userId="99c6032548666723" providerId="LiveId" clId="{259E22FC-743D-4445-954F-132A7D24FFDE}" dt="2022-05-16T20:50:03.014" v="0" actId="47"/>
        <pc:sldMkLst>
          <pc:docMk/>
          <pc:sldMk cId="3223766154" sldId="287"/>
        </pc:sldMkLst>
      </pc:sldChg>
      <pc:sldChg chg="del">
        <pc:chgData name="Kevin Stilts" userId="99c6032548666723" providerId="LiveId" clId="{259E22FC-743D-4445-954F-132A7D24FFDE}" dt="2022-05-16T20:50:03.014" v="0" actId="47"/>
        <pc:sldMkLst>
          <pc:docMk/>
          <pc:sldMk cId="2112102612" sldId="288"/>
        </pc:sldMkLst>
      </pc:sldChg>
      <pc:sldChg chg="del">
        <pc:chgData name="Kevin Stilts" userId="99c6032548666723" providerId="LiveId" clId="{259E22FC-743D-4445-954F-132A7D24FFDE}" dt="2022-05-16T20:50:03.014" v="0" actId="47"/>
        <pc:sldMkLst>
          <pc:docMk/>
          <pc:sldMk cId="1906337685" sldId="289"/>
        </pc:sldMkLst>
      </pc:sldChg>
      <pc:sldChg chg="del">
        <pc:chgData name="Kevin Stilts" userId="99c6032548666723" providerId="LiveId" clId="{259E22FC-743D-4445-954F-132A7D24FFDE}" dt="2022-05-16T20:50:03.014" v="0" actId="47"/>
        <pc:sldMkLst>
          <pc:docMk/>
          <pc:sldMk cId="4024510163" sldId="290"/>
        </pc:sldMkLst>
      </pc:sldChg>
      <pc:sldChg chg="del">
        <pc:chgData name="Kevin Stilts" userId="99c6032548666723" providerId="LiveId" clId="{259E22FC-743D-4445-954F-132A7D24FFDE}" dt="2022-05-16T20:50:03.014" v="0" actId="47"/>
        <pc:sldMkLst>
          <pc:docMk/>
          <pc:sldMk cId="4191596330" sldId="291"/>
        </pc:sldMkLst>
      </pc:sldChg>
      <pc:sldChg chg="del">
        <pc:chgData name="Kevin Stilts" userId="99c6032548666723" providerId="LiveId" clId="{259E22FC-743D-4445-954F-132A7D24FFDE}" dt="2022-05-16T20:50:03.014" v="0" actId="47"/>
        <pc:sldMkLst>
          <pc:docMk/>
          <pc:sldMk cId="1174256795" sldId="292"/>
        </pc:sldMkLst>
      </pc:sldChg>
      <pc:sldChg chg="del">
        <pc:chgData name="Kevin Stilts" userId="99c6032548666723" providerId="LiveId" clId="{259E22FC-743D-4445-954F-132A7D24FFDE}" dt="2022-05-16T20:50:03.014" v="0" actId="47"/>
        <pc:sldMkLst>
          <pc:docMk/>
          <pc:sldMk cId="3497687538" sldId="293"/>
        </pc:sldMkLst>
      </pc:sldChg>
      <pc:sldChg chg="del">
        <pc:chgData name="Kevin Stilts" userId="99c6032548666723" providerId="LiveId" clId="{259E22FC-743D-4445-954F-132A7D24FFDE}" dt="2022-05-16T20:50:03.014" v="0" actId="47"/>
        <pc:sldMkLst>
          <pc:docMk/>
          <pc:sldMk cId="950184647" sldId="294"/>
        </pc:sldMkLst>
      </pc:sldChg>
      <pc:sldChg chg="del">
        <pc:chgData name="Kevin Stilts" userId="99c6032548666723" providerId="LiveId" clId="{259E22FC-743D-4445-954F-132A7D24FFDE}" dt="2022-05-16T20:50:03.014" v="0" actId="47"/>
        <pc:sldMkLst>
          <pc:docMk/>
          <pc:sldMk cId="1116581560" sldId="296"/>
        </pc:sldMkLst>
      </pc:sldChg>
      <pc:sldChg chg="del">
        <pc:chgData name="Kevin Stilts" userId="99c6032548666723" providerId="LiveId" clId="{259E22FC-743D-4445-954F-132A7D24FFDE}" dt="2022-05-16T20:50:03.014" v="0" actId="47"/>
        <pc:sldMkLst>
          <pc:docMk/>
          <pc:sldMk cId="807133528" sldId="297"/>
        </pc:sldMkLst>
      </pc:sldChg>
      <pc:sldChg chg="del">
        <pc:chgData name="Kevin Stilts" userId="99c6032548666723" providerId="LiveId" clId="{259E22FC-743D-4445-954F-132A7D24FFDE}" dt="2022-05-16T20:50:03.014" v="0" actId="47"/>
        <pc:sldMkLst>
          <pc:docMk/>
          <pc:sldMk cId="885626542" sldId="298"/>
        </pc:sldMkLst>
      </pc:sldChg>
      <pc:sldChg chg="del">
        <pc:chgData name="Kevin Stilts" userId="99c6032548666723" providerId="LiveId" clId="{259E22FC-743D-4445-954F-132A7D24FFDE}" dt="2022-05-16T20:50:03.014" v="0" actId="47"/>
        <pc:sldMkLst>
          <pc:docMk/>
          <pc:sldMk cId="1021013093" sldId="299"/>
        </pc:sldMkLst>
      </pc:sldChg>
      <pc:sldChg chg="del">
        <pc:chgData name="Kevin Stilts" userId="99c6032548666723" providerId="LiveId" clId="{259E22FC-743D-4445-954F-132A7D24FFDE}" dt="2022-05-16T20:50:03.014" v="0" actId="47"/>
        <pc:sldMkLst>
          <pc:docMk/>
          <pc:sldMk cId="2674926732" sldId="300"/>
        </pc:sldMkLst>
      </pc:sldChg>
      <pc:sldChg chg="del">
        <pc:chgData name="Kevin Stilts" userId="99c6032548666723" providerId="LiveId" clId="{259E22FC-743D-4445-954F-132A7D24FFDE}" dt="2022-05-16T20:50:03.014" v="0" actId="47"/>
        <pc:sldMkLst>
          <pc:docMk/>
          <pc:sldMk cId="2862168168" sldId="301"/>
        </pc:sldMkLst>
      </pc:sldChg>
      <pc:sldChg chg="del">
        <pc:chgData name="Kevin Stilts" userId="99c6032548666723" providerId="LiveId" clId="{259E22FC-743D-4445-954F-132A7D24FFDE}" dt="2022-05-16T20:50:03.014" v="0" actId="47"/>
        <pc:sldMkLst>
          <pc:docMk/>
          <pc:sldMk cId="2073408421" sldId="302"/>
        </pc:sldMkLst>
      </pc:sldChg>
      <pc:sldChg chg="del">
        <pc:chgData name="Kevin Stilts" userId="99c6032548666723" providerId="LiveId" clId="{259E22FC-743D-4445-954F-132A7D24FFDE}" dt="2022-05-16T20:50:03.014" v="0" actId="47"/>
        <pc:sldMkLst>
          <pc:docMk/>
          <pc:sldMk cId="1639077658" sldId="303"/>
        </pc:sldMkLst>
      </pc:sldChg>
      <pc:sldChg chg="del">
        <pc:chgData name="Kevin Stilts" userId="99c6032548666723" providerId="LiveId" clId="{259E22FC-743D-4445-954F-132A7D24FFDE}" dt="2022-05-16T20:55:57.624" v="1" actId="47"/>
        <pc:sldMkLst>
          <pc:docMk/>
          <pc:sldMk cId="771849797" sldId="312"/>
        </pc:sldMkLst>
      </pc:sldChg>
      <pc:sldChg chg="del">
        <pc:chgData name="Kevin Stilts" userId="99c6032548666723" providerId="LiveId" clId="{259E22FC-743D-4445-954F-132A7D24FFDE}" dt="2022-05-16T20:55:57.624" v="1" actId="47"/>
        <pc:sldMkLst>
          <pc:docMk/>
          <pc:sldMk cId="1576165940" sldId="313"/>
        </pc:sldMkLst>
      </pc:sldChg>
      <pc:sldChg chg="del">
        <pc:chgData name="Kevin Stilts" userId="99c6032548666723" providerId="LiveId" clId="{259E22FC-743D-4445-954F-132A7D24FFDE}" dt="2022-05-16T20:55:57.624" v="1" actId="47"/>
        <pc:sldMkLst>
          <pc:docMk/>
          <pc:sldMk cId="2266253600" sldId="315"/>
        </pc:sldMkLst>
      </pc:sldChg>
      <pc:sldChg chg="del">
        <pc:chgData name="Kevin Stilts" userId="99c6032548666723" providerId="LiveId" clId="{259E22FC-743D-4445-954F-132A7D24FFDE}" dt="2022-05-16T20:55:57.624" v="1" actId="47"/>
        <pc:sldMkLst>
          <pc:docMk/>
          <pc:sldMk cId="1213529091" sldId="31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470894"/>
          </a:xfrm>
          <a:prstGeom prst="rect">
            <a:avLst/>
          </a:prstGeom>
        </p:spPr>
        <p:txBody>
          <a:bodyPr vert="horz" lIns="94193" tIns="47097" rIns="94193" bIns="47097" rtlCol="0"/>
          <a:lstStyle>
            <a:lvl1pPr algn="l">
              <a:defRPr sz="1200"/>
            </a:lvl1pPr>
          </a:lstStyle>
          <a:p>
            <a:endParaRPr lang="en-US"/>
          </a:p>
        </p:txBody>
      </p:sp>
      <p:sp>
        <p:nvSpPr>
          <p:cNvPr id="3" name="Date Placeholder 2"/>
          <p:cNvSpPr>
            <a:spLocks noGrp="1"/>
          </p:cNvSpPr>
          <p:nvPr>
            <p:ph type="dt" idx="1"/>
          </p:nvPr>
        </p:nvSpPr>
        <p:spPr>
          <a:xfrm>
            <a:off x="4021294" y="0"/>
            <a:ext cx="3076363" cy="470894"/>
          </a:xfrm>
          <a:prstGeom prst="rect">
            <a:avLst/>
          </a:prstGeom>
        </p:spPr>
        <p:txBody>
          <a:bodyPr vert="horz" lIns="94193" tIns="47097" rIns="94193" bIns="47097" rtlCol="0"/>
          <a:lstStyle>
            <a:lvl1pPr algn="r">
              <a:defRPr sz="1200"/>
            </a:lvl1pPr>
          </a:lstStyle>
          <a:p>
            <a:fld id="{A454D558-0D6D-419F-91BC-8759A03E2D8C}" type="datetimeFigureOut">
              <a:rPr lang="en-US" smtClean="0"/>
              <a:t>5/16/2022</a:t>
            </a:fld>
            <a:endParaRPr lang="en-US"/>
          </a:p>
        </p:txBody>
      </p:sp>
      <p:sp>
        <p:nvSpPr>
          <p:cNvPr id="4" name="Slide Image Placeholder 3"/>
          <p:cNvSpPr>
            <a:spLocks noGrp="1" noRot="1" noChangeAspect="1"/>
          </p:cNvSpPr>
          <p:nvPr>
            <p:ph type="sldImg" idx="2"/>
          </p:nvPr>
        </p:nvSpPr>
        <p:spPr>
          <a:xfrm>
            <a:off x="735013" y="1173163"/>
            <a:ext cx="5629275" cy="3167062"/>
          </a:xfrm>
          <a:prstGeom prst="rect">
            <a:avLst/>
          </a:prstGeom>
          <a:noFill/>
          <a:ln w="12700">
            <a:solidFill>
              <a:prstClr val="black"/>
            </a:solidFill>
          </a:ln>
        </p:spPr>
        <p:txBody>
          <a:bodyPr vert="horz" lIns="94193" tIns="47097" rIns="94193" bIns="47097" rtlCol="0" anchor="ctr"/>
          <a:lstStyle/>
          <a:p>
            <a:endParaRPr lang="en-US"/>
          </a:p>
        </p:txBody>
      </p:sp>
      <p:sp>
        <p:nvSpPr>
          <p:cNvPr id="5" name="Notes Placeholder 4"/>
          <p:cNvSpPr>
            <a:spLocks noGrp="1"/>
          </p:cNvSpPr>
          <p:nvPr>
            <p:ph type="body" sz="quarter" idx="3"/>
          </p:nvPr>
        </p:nvSpPr>
        <p:spPr>
          <a:xfrm>
            <a:off x="709930" y="4516675"/>
            <a:ext cx="5679440" cy="3695462"/>
          </a:xfrm>
          <a:prstGeom prst="rect">
            <a:avLst/>
          </a:prstGeom>
        </p:spPr>
        <p:txBody>
          <a:bodyPr vert="horz" lIns="94193" tIns="47097" rIns="94193" bIns="4709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4407"/>
            <a:ext cx="3076363" cy="470893"/>
          </a:xfrm>
          <a:prstGeom prst="rect">
            <a:avLst/>
          </a:prstGeom>
        </p:spPr>
        <p:txBody>
          <a:bodyPr vert="horz" lIns="94193" tIns="47097" rIns="94193" bIns="47097" rtlCol="0" anchor="b"/>
          <a:lstStyle>
            <a:lvl1pPr algn="l">
              <a:defRPr sz="1200"/>
            </a:lvl1pPr>
          </a:lstStyle>
          <a:p>
            <a:endParaRPr lang="en-US"/>
          </a:p>
        </p:txBody>
      </p:sp>
      <p:sp>
        <p:nvSpPr>
          <p:cNvPr id="7" name="Slide Number Placeholder 6"/>
          <p:cNvSpPr>
            <a:spLocks noGrp="1"/>
          </p:cNvSpPr>
          <p:nvPr>
            <p:ph type="sldNum" sz="quarter" idx="5"/>
          </p:nvPr>
        </p:nvSpPr>
        <p:spPr>
          <a:xfrm>
            <a:off x="4021294" y="8914407"/>
            <a:ext cx="3076363" cy="470893"/>
          </a:xfrm>
          <a:prstGeom prst="rect">
            <a:avLst/>
          </a:prstGeom>
        </p:spPr>
        <p:txBody>
          <a:bodyPr vert="horz" lIns="94193" tIns="47097" rIns="94193" bIns="47097" rtlCol="0" anchor="b"/>
          <a:lstStyle>
            <a:lvl1pPr algn="r">
              <a:defRPr sz="1200"/>
            </a:lvl1pPr>
          </a:lstStyle>
          <a:p>
            <a:fld id="{CD70E9ED-24A8-4416-9B3D-305147313521}" type="slidenum">
              <a:rPr lang="en-US" smtClean="0"/>
              <a:t>‹#›</a:t>
            </a:fld>
            <a:endParaRPr lang="en-US"/>
          </a:p>
        </p:txBody>
      </p:sp>
    </p:spTree>
    <p:extLst>
      <p:ext uri="{BB962C8B-B14F-4D97-AF65-F5344CB8AC3E}">
        <p14:creationId xmlns:p14="http://schemas.microsoft.com/office/powerpoint/2010/main" val="3699561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D70E9ED-24A8-4416-9B3D-305147313521}" type="slidenum">
              <a:rPr lang="en-US" smtClean="0"/>
              <a:t>1</a:t>
            </a:fld>
            <a:endParaRPr lang="en-US"/>
          </a:p>
        </p:txBody>
      </p:sp>
    </p:spTree>
    <p:extLst>
      <p:ext uri="{BB962C8B-B14F-4D97-AF65-F5344CB8AC3E}">
        <p14:creationId xmlns:p14="http://schemas.microsoft.com/office/powerpoint/2010/main" val="1687565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D70E9ED-24A8-4416-9B3D-305147313521}" type="slidenum">
              <a:rPr lang="en-US" smtClean="0"/>
              <a:t>10</a:t>
            </a:fld>
            <a:endParaRPr lang="en-US"/>
          </a:p>
        </p:txBody>
      </p:sp>
    </p:spTree>
    <p:extLst>
      <p:ext uri="{BB962C8B-B14F-4D97-AF65-F5344CB8AC3E}">
        <p14:creationId xmlns:p14="http://schemas.microsoft.com/office/powerpoint/2010/main" val="4166540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D70E9ED-24A8-4416-9B3D-305147313521}" type="slidenum">
              <a:rPr lang="en-US" smtClean="0"/>
              <a:t>2</a:t>
            </a:fld>
            <a:endParaRPr lang="en-US"/>
          </a:p>
        </p:txBody>
      </p:sp>
    </p:spTree>
    <p:extLst>
      <p:ext uri="{BB962C8B-B14F-4D97-AF65-F5344CB8AC3E}">
        <p14:creationId xmlns:p14="http://schemas.microsoft.com/office/powerpoint/2010/main" val="1808835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Throughout history some have attempted to justify certain practices as expedient by the claim that end justifies the means.  In other words, it is justified to do something because the result is doing God’s will.  </a:t>
            </a:r>
          </a:p>
          <a:p>
            <a:endParaRPr lang="en-US" dirty="0"/>
          </a:p>
          <a:p>
            <a:r>
              <a:rPr lang="en-US" dirty="0"/>
              <a:t>For example, Paul had Timothy circumcised as an act of expediency to prevent opposition of the Jews.  Acts 16 </a:t>
            </a:r>
          </a:p>
          <a:p>
            <a:r>
              <a:rPr lang="en-US" dirty="0"/>
              <a:t>16 Then came he to </a:t>
            </a:r>
            <a:r>
              <a:rPr lang="en-US" dirty="0" err="1"/>
              <a:t>Derbe</a:t>
            </a:r>
            <a:r>
              <a:rPr lang="en-US" dirty="0"/>
              <a:t> and Lystra: and, behold, a certain disciple was there, named Timotheus, the son of a certain woman, which was a Jewess, and believed; but his father was a Greek:</a:t>
            </a:r>
          </a:p>
          <a:p>
            <a:r>
              <a:rPr lang="en-US" dirty="0"/>
              <a:t>2 Which was well reported of by the brethren that were at Lystra and Iconium.</a:t>
            </a:r>
          </a:p>
          <a:p>
            <a:r>
              <a:rPr lang="en-US" dirty="0"/>
              <a:t>3 Him would Paul have to go forth with him; and took and circumcised him because of the Jews which were in those quarters: for they knew all that his father was a Greek.</a:t>
            </a:r>
          </a:p>
          <a:p>
            <a:endParaRPr lang="en-US" dirty="0"/>
          </a:p>
          <a:p>
            <a:r>
              <a:rPr lang="en-US" dirty="0"/>
              <a:t>Paul demonstrates the heart of expediency I Cor 9:19-22</a:t>
            </a:r>
          </a:p>
          <a:p>
            <a:r>
              <a:rPr lang="en-US" dirty="0"/>
              <a:t>19 For though I be free from all men, yet have I made myself servant unto all, that I might gain the more.</a:t>
            </a:r>
          </a:p>
          <a:p>
            <a:r>
              <a:rPr lang="en-US" dirty="0"/>
              <a:t>20 And unto the Jews I became as a Jew, that I might gain the Jews; to them that are under the law, as under the law, that I might gain them that are under the law;</a:t>
            </a:r>
          </a:p>
          <a:p>
            <a:r>
              <a:rPr lang="en-US" dirty="0"/>
              <a:t>21 To them that are without law, as without law, (being not without law to God, but under the law to Christ,) that I might gain them that are without law.</a:t>
            </a:r>
          </a:p>
          <a:p>
            <a:r>
              <a:rPr lang="en-US" dirty="0"/>
              <a:t>22 To the weak became I as weak, that I might gain the weak: I am made all things to all men, that I might by all means save some.</a:t>
            </a:r>
          </a:p>
          <a:p>
            <a:endParaRPr lang="en-US" dirty="0"/>
          </a:p>
          <a:p>
            <a:r>
              <a:rPr lang="en-US" dirty="0"/>
              <a:t>Lived as a Jew, followed customs</a:t>
            </a:r>
          </a:p>
          <a:p>
            <a:r>
              <a:rPr lang="en-US" dirty="0"/>
              <a:t>Without law (Gentiles) lived as a Gentile (eating meats I Cor 8:13)</a:t>
            </a:r>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70E9ED-24A8-4416-9B3D-30514731352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0947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Lawful:</a:t>
            </a:r>
          </a:p>
          <a:p>
            <a:r>
              <a:rPr lang="en-US" dirty="0"/>
              <a:t>In order for something to be expedient it must be lawful.  It cannot violate God’s Law. </a:t>
            </a:r>
          </a:p>
          <a:p>
            <a:endParaRPr lang="en-US" dirty="0"/>
          </a:p>
          <a:p>
            <a:r>
              <a:rPr lang="en-US" dirty="0"/>
              <a:t> Consider the actions of Nadab and Abihu in Leviticus 10:1,2.  They offered incense according to their requirements as Priests however the expedient or way that benefited them was not what God had commanded, therefore it was not lawful.  </a:t>
            </a:r>
          </a:p>
          <a:p>
            <a:endParaRPr lang="en-US" dirty="0"/>
          </a:p>
          <a:p>
            <a:r>
              <a:rPr lang="en-US" dirty="0"/>
              <a:t>When Uzzah used a cart as an expedient to transport the Ark (II Sam 6:6,7) it violated God’s command on how to properly transport the Ark (Ex 25:12-14).    </a:t>
            </a:r>
          </a:p>
          <a:p>
            <a:endParaRPr lang="en-US" dirty="0"/>
          </a:p>
          <a:p>
            <a:r>
              <a:rPr lang="en-US" dirty="0"/>
              <a:t>Allowing a man who is not married but runs a large company and is a great leader to serve as an elder is not beneficial or profitable (expedient) because it is not lawful (I Tim 3:2).</a:t>
            </a:r>
          </a:p>
          <a:p>
            <a:endParaRPr lang="en-US" dirty="0"/>
          </a:p>
          <a:p>
            <a:r>
              <a:rPr lang="en-US" b="1" dirty="0"/>
              <a:t>Generic:</a:t>
            </a:r>
          </a:p>
          <a:p>
            <a:r>
              <a:rPr lang="en-US" dirty="0"/>
              <a:t>Consider Acts 20:7 regarding the Lord’s Supper.  The approved example we learn from this passage is to partake of the Lord’s Supper on the first day of the week. </a:t>
            </a:r>
          </a:p>
          <a:p>
            <a:endParaRPr lang="en-US" dirty="0"/>
          </a:p>
          <a:p>
            <a:r>
              <a:rPr lang="en-US" dirty="0"/>
              <a:t> The day is specific (“first”) however the exact time is not specified therefore the local Church can use expediency to determine the time on the first day that is most beneficial or profitable.  It is expedient for this congregation to meet at 10:30</a:t>
            </a:r>
          </a:p>
          <a:p>
            <a:endParaRPr lang="en-US" dirty="0"/>
          </a:p>
          <a:p>
            <a:r>
              <a:rPr lang="en-US" dirty="0"/>
              <a:t>Wed Bible study is expedient (profitable)</a:t>
            </a:r>
          </a:p>
          <a:p>
            <a:endParaRPr lang="en-US" dirty="0"/>
          </a:p>
          <a:p>
            <a:r>
              <a:rPr lang="en-US" dirty="0"/>
              <a:t> </a:t>
            </a:r>
            <a:r>
              <a:rPr lang="en-US" b="1" dirty="0"/>
              <a:t>Aid vs Addition:</a:t>
            </a:r>
          </a:p>
          <a:p>
            <a:r>
              <a:rPr lang="en-US" dirty="0"/>
              <a:t>In some cases, it may be beneficial to use something to </a:t>
            </a:r>
            <a:r>
              <a:rPr lang="en-US" b="1" dirty="0"/>
              <a:t>aid</a:t>
            </a:r>
            <a:r>
              <a:rPr lang="en-US" dirty="0"/>
              <a:t> us in following God’s commands.  The tray used to serve the elements of the Lord’s Supper is considered an aid.  There is no mention of how the disciples distributed the elements in Acts 20:7 nor is there any command in what to use including the size, shape, or chemical composition of the containers.  Therefore, what is used to serve the Lord’s Supper is expedient. </a:t>
            </a:r>
          </a:p>
          <a:p>
            <a:endParaRPr lang="en-US" dirty="0"/>
          </a:p>
          <a:p>
            <a:r>
              <a:rPr lang="en-US" dirty="0"/>
              <a:t>Songbooks are an aid. Pews, lights</a:t>
            </a:r>
          </a:p>
          <a:p>
            <a:endParaRPr lang="en-US" dirty="0"/>
          </a:p>
          <a:p>
            <a:r>
              <a:rPr lang="en-US" dirty="0"/>
              <a:t>Edify:</a:t>
            </a:r>
          </a:p>
          <a:p>
            <a:r>
              <a:rPr lang="en-US" dirty="0"/>
              <a:t>Scriptural expediency must build up and not tear down.  Paul wrote to the Church at Corinth that all things should be done to edify (I Cor 14:26) In the context of this verse the Christians at Corinth were worshiping together in such a way that there was confusion and disorder and creating a situation that some could not be edified (vs 17).  If a local Church is meeting to worship God and half the congregation is praying and the other half is singing does it edify the body? </a:t>
            </a:r>
          </a:p>
          <a:p>
            <a:endParaRPr lang="en-US" dirty="0"/>
          </a:p>
          <a:p>
            <a:r>
              <a:rPr lang="en-US" dirty="0"/>
              <a:t>Paul demonstrates the heart of expediency I Cor 9:19-22</a:t>
            </a:r>
          </a:p>
          <a:p>
            <a:r>
              <a:rPr lang="en-US" dirty="0"/>
              <a:t>19 For though I be free from all men, yet have I made myself servant unto all, that I might gain the more.</a:t>
            </a:r>
          </a:p>
          <a:p>
            <a:r>
              <a:rPr lang="en-US" dirty="0"/>
              <a:t>20 And unto the Jews I became as a Jew, that I might gain the Jews; to them that are under the law, as under the law, that I might gain them that are under the law;</a:t>
            </a:r>
          </a:p>
          <a:p>
            <a:r>
              <a:rPr lang="en-US" dirty="0"/>
              <a:t>21 To them that are without law, as without law, (being not without law to God, but under the law to Christ,) that I might gain them that are without law.</a:t>
            </a:r>
          </a:p>
          <a:p>
            <a:r>
              <a:rPr lang="en-US" dirty="0"/>
              <a:t>22 To the weak became I as weak, that I might gain the weak: I am made all things to all men, that I might by all means save some.</a:t>
            </a:r>
          </a:p>
          <a:p>
            <a:endParaRPr lang="en-US" dirty="0"/>
          </a:p>
          <a:p>
            <a:r>
              <a:rPr lang="en-US" dirty="0"/>
              <a:t>Lived as a Jew, followed customs</a:t>
            </a:r>
          </a:p>
          <a:p>
            <a:r>
              <a:rPr lang="en-US" dirty="0"/>
              <a:t>Without law (Gentiles) lived as a Gentile (eating meats I Cor 8:13)</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70E9ED-24A8-4416-9B3D-30514731352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4752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D70E9ED-24A8-4416-9B3D-305147313521}" type="slidenum">
              <a:rPr lang="en-US" smtClean="0"/>
              <a:t>5</a:t>
            </a:fld>
            <a:endParaRPr lang="en-US"/>
          </a:p>
        </p:txBody>
      </p:sp>
    </p:spTree>
    <p:extLst>
      <p:ext uri="{BB962C8B-B14F-4D97-AF65-F5344CB8AC3E}">
        <p14:creationId xmlns:p14="http://schemas.microsoft.com/office/powerpoint/2010/main" val="935490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D70E9ED-24A8-4416-9B3D-305147313521}" type="slidenum">
              <a:rPr lang="en-US" smtClean="0"/>
              <a:t>6</a:t>
            </a:fld>
            <a:endParaRPr lang="en-US"/>
          </a:p>
        </p:txBody>
      </p:sp>
    </p:spTree>
    <p:extLst>
      <p:ext uri="{BB962C8B-B14F-4D97-AF65-F5344CB8AC3E}">
        <p14:creationId xmlns:p14="http://schemas.microsoft.com/office/powerpoint/2010/main" val="1892243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D70E9ED-24A8-4416-9B3D-305147313521}" type="slidenum">
              <a:rPr lang="en-US" smtClean="0"/>
              <a:t>7</a:t>
            </a:fld>
            <a:endParaRPr lang="en-US"/>
          </a:p>
        </p:txBody>
      </p:sp>
    </p:spTree>
    <p:extLst>
      <p:ext uri="{BB962C8B-B14F-4D97-AF65-F5344CB8AC3E}">
        <p14:creationId xmlns:p14="http://schemas.microsoft.com/office/powerpoint/2010/main" val="17519165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D70E9ED-24A8-4416-9B3D-305147313521}" type="slidenum">
              <a:rPr lang="en-US" smtClean="0"/>
              <a:t>8</a:t>
            </a:fld>
            <a:endParaRPr lang="en-US"/>
          </a:p>
        </p:txBody>
      </p:sp>
    </p:spTree>
    <p:extLst>
      <p:ext uri="{BB962C8B-B14F-4D97-AF65-F5344CB8AC3E}">
        <p14:creationId xmlns:p14="http://schemas.microsoft.com/office/powerpoint/2010/main" val="7971581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D70E9ED-24A8-4416-9B3D-305147313521}" type="slidenum">
              <a:rPr lang="en-US" smtClean="0"/>
              <a:t>9</a:t>
            </a:fld>
            <a:endParaRPr lang="en-US"/>
          </a:p>
        </p:txBody>
      </p:sp>
    </p:spTree>
    <p:extLst>
      <p:ext uri="{BB962C8B-B14F-4D97-AF65-F5344CB8AC3E}">
        <p14:creationId xmlns:p14="http://schemas.microsoft.com/office/powerpoint/2010/main" val="2601064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A610C-CBFD-4A98-9042-1929F205F8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29A8B59-5EAF-4120-837A-9095F704C3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AAC8815-4AC3-4F66-9F99-FD2758702107}"/>
              </a:ext>
            </a:extLst>
          </p:cNvPr>
          <p:cNvSpPr>
            <a:spLocks noGrp="1"/>
          </p:cNvSpPr>
          <p:nvPr>
            <p:ph type="dt" sz="half" idx="10"/>
          </p:nvPr>
        </p:nvSpPr>
        <p:spPr/>
        <p:txBody>
          <a:bodyPr/>
          <a:lstStyle/>
          <a:p>
            <a:fld id="{7F548328-D850-49D3-B276-09F208E8DE5E}" type="datetimeFigureOut">
              <a:rPr lang="en-US" smtClean="0"/>
              <a:t>5/16/2022</a:t>
            </a:fld>
            <a:endParaRPr lang="en-US"/>
          </a:p>
        </p:txBody>
      </p:sp>
      <p:sp>
        <p:nvSpPr>
          <p:cNvPr id="5" name="Footer Placeholder 4">
            <a:extLst>
              <a:ext uri="{FF2B5EF4-FFF2-40B4-BE49-F238E27FC236}">
                <a16:creationId xmlns:a16="http://schemas.microsoft.com/office/drawing/2014/main" id="{7A36E37A-4BEA-4C0F-B597-60BC98B70C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D8594-C4AC-42E5-BAEC-DCC6D6AD57F5}"/>
              </a:ext>
            </a:extLst>
          </p:cNvPr>
          <p:cNvSpPr>
            <a:spLocks noGrp="1"/>
          </p:cNvSpPr>
          <p:nvPr>
            <p:ph type="sldNum" sz="quarter" idx="12"/>
          </p:nvPr>
        </p:nvSpPr>
        <p:spPr/>
        <p:txBody>
          <a:bodyPr/>
          <a:lstStyle/>
          <a:p>
            <a:fld id="{2DCC1EAA-5264-49A3-91DD-AAE188CEFBFB}" type="slidenum">
              <a:rPr lang="en-US" smtClean="0"/>
              <a:t>‹#›</a:t>
            </a:fld>
            <a:endParaRPr lang="en-US"/>
          </a:p>
        </p:txBody>
      </p:sp>
    </p:spTree>
    <p:extLst>
      <p:ext uri="{BB962C8B-B14F-4D97-AF65-F5344CB8AC3E}">
        <p14:creationId xmlns:p14="http://schemas.microsoft.com/office/powerpoint/2010/main" val="1840357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B1DA3-FA96-4213-B733-5221ABEAB6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B68E885-6734-4C37-B000-E93BE63E9B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6DBDEA-D78E-414B-867C-3A4B240F3BDF}"/>
              </a:ext>
            </a:extLst>
          </p:cNvPr>
          <p:cNvSpPr>
            <a:spLocks noGrp="1"/>
          </p:cNvSpPr>
          <p:nvPr>
            <p:ph type="dt" sz="half" idx="10"/>
          </p:nvPr>
        </p:nvSpPr>
        <p:spPr/>
        <p:txBody>
          <a:bodyPr/>
          <a:lstStyle/>
          <a:p>
            <a:fld id="{7F548328-D850-49D3-B276-09F208E8DE5E}" type="datetimeFigureOut">
              <a:rPr lang="en-US" smtClean="0"/>
              <a:t>5/16/2022</a:t>
            </a:fld>
            <a:endParaRPr lang="en-US"/>
          </a:p>
        </p:txBody>
      </p:sp>
      <p:sp>
        <p:nvSpPr>
          <p:cNvPr id="5" name="Footer Placeholder 4">
            <a:extLst>
              <a:ext uri="{FF2B5EF4-FFF2-40B4-BE49-F238E27FC236}">
                <a16:creationId xmlns:a16="http://schemas.microsoft.com/office/drawing/2014/main" id="{DD5DED10-6966-449A-B37C-AE603C8CC2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BB16F9-3916-4837-8CE0-CE3F94493600}"/>
              </a:ext>
            </a:extLst>
          </p:cNvPr>
          <p:cNvSpPr>
            <a:spLocks noGrp="1"/>
          </p:cNvSpPr>
          <p:nvPr>
            <p:ph type="sldNum" sz="quarter" idx="12"/>
          </p:nvPr>
        </p:nvSpPr>
        <p:spPr/>
        <p:txBody>
          <a:bodyPr/>
          <a:lstStyle/>
          <a:p>
            <a:fld id="{2DCC1EAA-5264-49A3-91DD-AAE188CEFBFB}" type="slidenum">
              <a:rPr lang="en-US" smtClean="0"/>
              <a:t>‹#›</a:t>
            </a:fld>
            <a:endParaRPr lang="en-US"/>
          </a:p>
        </p:txBody>
      </p:sp>
    </p:spTree>
    <p:extLst>
      <p:ext uri="{BB962C8B-B14F-4D97-AF65-F5344CB8AC3E}">
        <p14:creationId xmlns:p14="http://schemas.microsoft.com/office/powerpoint/2010/main" val="1763319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AE1D18-D1E6-4B0B-89D3-AE635E807C8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EA6424F-2782-472B-BA48-FF0E826761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AE0EBC-8014-40F1-9146-2D46FC4B48D3}"/>
              </a:ext>
            </a:extLst>
          </p:cNvPr>
          <p:cNvSpPr>
            <a:spLocks noGrp="1"/>
          </p:cNvSpPr>
          <p:nvPr>
            <p:ph type="dt" sz="half" idx="10"/>
          </p:nvPr>
        </p:nvSpPr>
        <p:spPr/>
        <p:txBody>
          <a:bodyPr/>
          <a:lstStyle/>
          <a:p>
            <a:fld id="{7F548328-D850-49D3-B276-09F208E8DE5E}" type="datetimeFigureOut">
              <a:rPr lang="en-US" smtClean="0"/>
              <a:t>5/16/2022</a:t>
            </a:fld>
            <a:endParaRPr lang="en-US"/>
          </a:p>
        </p:txBody>
      </p:sp>
      <p:sp>
        <p:nvSpPr>
          <p:cNvPr id="5" name="Footer Placeholder 4">
            <a:extLst>
              <a:ext uri="{FF2B5EF4-FFF2-40B4-BE49-F238E27FC236}">
                <a16:creationId xmlns:a16="http://schemas.microsoft.com/office/drawing/2014/main" id="{81190BEA-9DF7-4278-9D78-ACD5871313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2D2B5E-DF52-410C-87B0-55DF3D459D51}"/>
              </a:ext>
            </a:extLst>
          </p:cNvPr>
          <p:cNvSpPr>
            <a:spLocks noGrp="1"/>
          </p:cNvSpPr>
          <p:nvPr>
            <p:ph type="sldNum" sz="quarter" idx="12"/>
          </p:nvPr>
        </p:nvSpPr>
        <p:spPr/>
        <p:txBody>
          <a:bodyPr/>
          <a:lstStyle/>
          <a:p>
            <a:fld id="{2DCC1EAA-5264-49A3-91DD-AAE188CEFBFB}" type="slidenum">
              <a:rPr lang="en-US" smtClean="0"/>
              <a:t>‹#›</a:t>
            </a:fld>
            <a:endParaRPr lang="en-US"/>
          </a:p>
        </p:txBody>
      </p:sp>
    </p:spTree>
    <p:extLst>
      <p:ext uri="{BB962C8B-B14F-4D97-AF65-F5344CB8AC3E}">
        <p14:creationId xmlns:p14="http://schemas.microsoft.com/office/powerpoint/2010/main" val="2971468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AA05E-EF3F-4314-9DDA-F3826B36EA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38C5C0-A9F4-464A-BCA5-81229BA8D2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785351-CE9D-400E-A0D7-85A70F481045}"/>
              </a:ext>
            </a:extLst>
          </p:cNvPr>
          <p:cNvSpPr>
            <a:spLocks noGrp="1"/>
          </p:cNvSpPr>
          <p:nvPr>
            <p:ph type="dt" sz="half" idx="10"/>
          </p:nvPr>
        </p:nvSpPr>
        <p:spPr/>
        <p:txBody>
          <a:bodyPr/>
          <a:lstStyle/>
          <a:p>
            <a:fld id="{7F548328-D850-49D3-B276-09F208E8DE5E}" type="datetimeFigureOut">
              <a:rPr lang="en-US" smtClean="0"/>
              <a:t>5/16/2022</a:t>
            </a:fld>
            <a:endParaRPr lang="en-US"/>
          </a:p>
        </p:txBody>
      </p:sp>
      <p:sp>
        <p:nvSpPr>
          <p:cNvPr id="5" name="Footer Placeholder 4">
            <a:extLst>
              <a:ext uri="{FF2B5EF4-FFF2-40B4-BE49-F238E27FC236}">
                <a16:creationId xmlns:a16="http://schemas.microsoft.com/office/drawing/2014/main" id="{4FD25B4A-EDC6-42B9-BA81-B257E7A2B7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89E31-2E0F-47E1-BF72-31F4E8E4CB4B}"/>
              </a:ext>
            </a:extLst>
          </p:cNvPr>
          <p:cNvSpPr>
            <a:spLocks noGrp="1"/>
          </p:cNvSpPr>
          <p:nvPr>
            <p:ph type="sldNum" sz="quarter" idx="12"/>
          </p:nvPr>
        </p:nvSpPr>
        <p:spPr/>
        <p:txBody>
          <a:bodyPr/>
          <a:lstStyle/>
          <a:p>
            <a:fld id="{2DCC1EAA-5264-49A3-91DD-AAE188CEFBFB}" type="slidenum">
              <a:rPr lang="en-US" smtClean="0"/>
              <a:t>‹#›</a:t>
            </a:fld>
            <a:endParaRPr lang="en-US"/>
          </a:p>
        </p:txBody>
      </p:sp>
    </p:spTree>
    <p:extLst>
      <p:ext uri="{BB962C8B-B14F-4D97-AF65-F5344CB8AC3E}">
        <p14:creationId xmlns:p14="http://schemas.microsoft.com/office/powerpoint/2010/main" val="2320511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A58AD-DE9D-4F3D-B720-AC49CB388D3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B475B42-F91C-4B2B-8F42-5DA40838AA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749E71-CA54-4EBB-BA6D-9D35F05A9C05}"/>
              </a:ext>
            </a:extLst>
          </p:cNvPr>
          <p:cNvSpPr>
            <a:spLocks noGrp="1"/>
          </p:cNvSpPr>
          <p:nvPr>
            <p:ph type="dt" sz="half" idx="10"/>
          </p:nvPr>
        </p:nvSpPr>
        <p:spPr/>
        <p:txBody>
          <a:bodyPr/>
          <a:lstStyle/>
          <a:p>
            <a:fld id="{7F548328-D850-49D3-B276-09F208E8DE5E}" type="datetimeFigureOut">
              <a:rPr lang="en-US" smtClean="0"/>
              <a:t>5/16/2022</a:t>
            </a:fld>
            <a:endParaRPr lang="en-US"/>
          </a:p>
        </p:txBody>
      </p:sp>
      <p:sp>
        <p:nvSpPr>
          <p:cNvPr id="5" name="Footer Placeholder 4">
            <a:extLst>
              <a:ext uri="{FF2B5EF4-FFF2-40B4-BE49-F238E27FC236}">
                <a16:creationId xmlns:a16="http://schemas.microsoft.com/office/drawing/2014/main" id="{9DDE47E6-4493-4451-A2E8-D6CEB4B9B3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C6192D-8742-4EB0-9F70-0A0D42BBDB0E}"/>
              </a:ext>
            </a:extLst>
          </p:cNvPr>
          <p:cNvSpPr>
            <a:spLocks noGrp="1"/>
          </p:cNvSpPr>
          <p:nvPr>
            <p:ph type="sldNum" sz="quarter" idx="12"/>
          </p:nvPr>
        </p:nvSpPr>
        <p:spPr/>
        <p:txBody>
          <a:bodyPr/>
          <a:lstStyle/>
          <a:p>
            <a:fld id="{2DCC1EAA-5264-49A3-91DD-AAE188CEFBFB}" type="slidenum">
              <a:rPr lang="en-US" smtClean="0"/>
              <a:t>‹#›</a:t>
            </a:fld>
            <a:endParaRPr lang="en-US"/>
          </a:p>
        </p:txBody>
      </p:sp>
    </p:spTree>
    <p:extLst>
      <p:ext uri="{BB962C8B-B14F-4D97-AF65-F5344CB8AC3E}">
        <p14:creationId xmlns:p14="http://schemas.microsoft.com/office/powerpoint/2010/main" val="3754597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5CD53-B6A1-4D8C-9742-3B738D0BC6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D43B52-2129-4FA3-9A55-71F95032462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A4921CB-FEA4-4F63-9E27-AECF21E8FBB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061369B-0C86-4CA1-A4BE-BAEE012C6E24}"/>
              </a:ext>
            </a:extLst>
          </p:cNvPr>
          <p:cNvSpPr>
            <a:spLocks noGrp="1"/>
          </p:cNvSpPr>
          <p:nvPr>
            <p:ph type="dt" sz="half" idx="10"/>
          </p:nvPr>
        </p:nvSpPr>
        <p:spPr/>
        <p:txBody>
          <a:bodyPr/>
          <a:lstStyle/>
          <a:p>
            <a:fld id="{7F548328-D850-49D3-B276-09F208E8DE5E}" type="datetimeFigureOut">
              <a:rPr lang="en-US" smtClean="0"/>
              <a:t>5/16/2022</a:t>
            </a:fld>
            <a:endParaRPr lang="en-US"/>
          </a:p>
        </p:txBody>
      </p:sp>
      <p:sp>
        <p:nvSpPr>
          <p:cNvPr id="6" name="Footer Placeholder 5">
            <a:extLst>
              <a:ext uri="{FF2B5EF4-FFF2-40B4-BE49-F238E27FC236}">
                <a16:creationId xmlns:a16="http://schemas.microsoft.com/office/drawing/2014/main" id="{CDA04484-F271-401B-9363-CA4EA96DEC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D416D6-562A-43DD-B534-73B52B6F81CE}"/>
              </a:ext>
            </a:extLst>
          </p:cNvPr>
          <p:cNvSpPr>
            <a:spLocks noGrp="1"/>
          </p:cNvSpPr>
          <p:nvPr>
            <p:ph type="sldNum" sz="quarter" idx="12"/>
          </p:nvPr>
        </p:nvSpPr>
        <p:spPr/>
        <p:txBody>
          <a:bodyPr/>
          <a:lstStyle/>
          <a:p>
            <a:fld id="{2DCC1EAA-5264-49A3-91DD-AAE188CEFBFB}" type="slidenum">
              <a:rPr lang="en-US" smtClean="0"/>
              <a:t>‹#›</a:t>
            </a:fld>
            <a:endParaRPr lang="en-US"/>
          </a:p>
        </p:txBody>
      </p:sp>
    </p:spTree>
    <p:extLst>
      <p:ext uri="{BB962C8B-B14F-4D97-AF65-F5344CB8AC3E}">
        <p14:creationId xmlns:p14="http://schemas.microsoft.com/office/powerpoint/2010/main" val="3013500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B67AD-989E-4464-B7E2-B5ADA5095F7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5892BE-9DBD-4841-AC58-5F5C1B7E36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38416FF-6269-44E4-8F64-B718A94639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A2D4AF-F144-4F99-9B5C-533444B7C9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4EB6AA-15A0-4258-B654-AAFD0BE788A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0755D3-80C8-4011-80D7-B7288FEA5BBB}"/>
              </a:ext>
            </a:extLst>
          </p:cNvPr>
          <p:cNvSpPr>
            <a:spLocks noGrp="1"/>
          </p:cNvSpPr>
          <p:nvPr>
            <p:ph type="dt" sz="half" idx="10"/>
          </p:nvPr>
        </p:nvSpPr>
        <p:spPr/>
        <p:txBody>
          <a:bodyPr/>
          <a:lstStyle/>
          <a:p>
            <a:fld id="{7F548328-D850-49D3-B276-09F208E8DE5E}" type="datetimeFigureOut">
              <a:rPr lang="en-US" smtClean="0"/>
              <a:t>5/16/2022</a:t>
            </a:fld>
            <a:endParaRPr lang="en-US"/>
          </a:p>
        </p:txBody>
      </p:sp>
      <p:sp>
        <p:nvSpPr>
          <p:cNvPr id="8" name="Footer Placeholder 7">
            <a:extLst>
              <a:ext uri="{FF2B5EF4-FFF2-40B4-BE49-F238E27FC236}">
                <a16:creationId xmlns:a16="http://schemas.microsoft.com/office/drawing/2014/main" id="{41C3E889-21A5-4C55-AB8A-332ABF84E03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ED60105-E919-4C36-8400-9AEDC3EE73DC}"/>
              </a:ext>
            </a:extLst>
          </p:cNvPr>
          <p:cNvSpPr>
            <a:spLocks noGrp="1"/>
          </p:cNvSpPr>
          <p:nvPr>
            <p:ph type="sldNum" sz="quarter" idx="12"/>
          </p:nvPr>
        </p:nvSpPr>
        <p:spPr/>
        <p:txBody>
          <a:bodyPr/>
          <a:lstStyle/>
          <a:p>
            <a:fld id="{2DCC1EAA-5264-49A3-91DD-AAE188CEFBFB}" type="slidenum">
              <a:rPr lang="en-US" smtClean="0"/>
              <a:t>‹#›</a:t>
            </a:fld>
            <a:endParaRPr lang="en-US"/>
          </a:p>
        </p:txBody>
      </p:sp>
    </p:spTree>
    <p:extLst>
      <p:ext uri="{BB962C8B-B14F-4D97-AF65-F5344CB8AC3E}">
        <p14:creationId xmlns:p14="http://schemas.microsoft.com/office/powerpoint/2010/main" val="79131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4ED94-5CE1-4E7C-B8F1-C9B06495B96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8883261-AFF7-4B65-9F78-29B74707194B}"/>
              </a:ext>
            </a:extLst>
          </p:cNvPr>
          <p:cNvSpPr>
            <a:spLocks noGrp="1"/>
          </p:cNvSpPr>
          <p:nvPr>
            <p:ph type="dt" sz="half" idx="10"/>
          </p:nvPr>
        </p:nvSpPr>
        <p:spPr/>
        <p:txBody>
          <a:bodyPr/>
          <a:lstStyle/>
          <a:p>
            <a:fld id="{7F548328-D850-49D3-B276-09F208E8DE5E}" type="datetimeFigureOut">
              <a:rPr lang="en-US" smtClean="0"/>
              <a:t>5/16/2022</a:t>
            </a:fld>
            <a:endParaRPr lang="en-US"/>
          </a:p>
        </p:txBody>
      </p:sp>
      <p:sp>
        <p:nvSpPr>
          <p:cNvPr id="4" name="Footer Placeholder 3">
            <a:extLst>
              <a:ext uri="{FF2B5EF4-FFF2-40B4-BE49-F238E27FC236}">
                <a16:creationId xmlns:a16="http://schemas.microsoft.com/office/drawing/2014/main" id="{3232D638-2997-408C-B1E5-1AF71869ED2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461FF4-0B3B-4FC1-8A27-A7A49E82B1FE}"/>
              </a:ext>
            </a:extLst>
          </p:cNvPr>
          <p:cNvSpPr>
            <a:spLocks noGrp="1"/>
          </p:cNvSpPr>
          <p:nvPr>
            <p:ph type="sldNum" sz="quarter" idx="12"/>
          </p:nvPr>
        </p:nvSpPr>
        <p:spPr/>
        <p:txBody>
          <a:bodyPr/>
          <a:lstStyle/>
          <a:p>
            <a:fld id="{2DCC1EAA-5264-49A3-91DD-AAE188CEFBFB}" type="slidenum">
              <a:rPr lang="en-US" smtClean="0"/>
              <a:t>‹#›</a:t>
            </a:fld>
            <a:endParaRPr lang="en-US"/>
          </a:p>
        </p:txBody>
      </p:sp>
    </p:spTree>
    <p:extLst>
      <p:ext uri="{BB962C8B-B14F-4D97-AF65-F5344CB8AC3E}">
        <p14:creationId xmlns:p14="http://schemas.microsoft.com/office/powerpoint/2010/main" val="2800314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826114-0825-4742-B0FB-0488328B903D}"/>
              </a:ext>
            </a:extLst>
          </p:cNvPr>
          <p:cNvSpPr>
            <a:spLocks noGrp="1"/>
          </p:cNvSpPr>
          <p:nvPr>
            <p:ph type="dt" sz="half" idx="10"/>
          </p:nvPr>
        </p:nvSpPr>
        <p:spPr/>
        <p:txBody>
          <a:bodyPr/>
          <a:lstStyle/>
          <a:p>
            <a:fld id="{7F548328-D850-49D3-B276-09F208E8DE5E}" type="datetimeFigureOut">
              <a:rPr lang="en-US" smtClean="0"/>
              <a:t>5/16/2022</a:t>
            </a:fld>
            <a:endParaRPr lang="en-US"/>
          </a:p>
        </p:txBody>
      </p:sp>
      <p:sp>
        <p:nvSpPr>
          <p:cNvPr id="3" name="Footer Placeholder 2">
            <a:extLst>
              <a:ext uri="{FF2B5EF4-FFF2-40B4-BE49-F238E27FC236}">
                <a16:creationId xmlns:a16="http://schemas.microsoft.com/office/drawing/2014/main" id="{BB5E90B6-BB19-46B8-B51C-FC2B35EBF5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B0D32F1-A7F0-4A69-8CA6-3CB1297F3EF8}"/>
              </a:ext>
            </a:extLst>
          </p:cNvPr>
          <p:cNvSpPr>
            <a:spLocks noGrp="1"/>
          </p:cNvSpPr>
          <p:nvPr>
            <p:ph type="sldNum" sz="quarter" idx="12"/>
          </p:nvPr>
        </p:nvSpPr>
        <p:spPr/>
        <p:txBody>
          <a:bodyPr/>
          <a:lstStyle/>
          <a:p>
            <a:fld id="{2DCC1EAA-5264-49A3-91DD-AAE188CEFBFB}" type="slidenum">
              <a:rPr lang="en-US" smtClean="0"/>
              <a:t>‹#›</a:t>
            </a:fld>
            <a:endParaRPr lang="en-US"/>
          </a:p>
        </p:txBody>
      </p:sp>
    </p:spTree>
    <p:extLst>
      <p:ext uri="{BB962C8B-B14F-4D97-AF65-F5344CB8AC3E}">
        <p14:creationId xmlns:p14="http://schemas.microsoft.com/office/powerpoint/2010/main" val="2750002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D6980-A59B-4E37-B6DE-D46A9BFF8B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025D3E-DC89-4D36-BE54-C4D150C2A7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A117EA9-B7F7-4D38-9D3A-2B1AF5F972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9FDAF3-1923-4B9B-A202-4CFE272CB627}"/>
              </a:ext>
            </a:extLst>
          </p:cNvPr>
          <p:cNvSpPr>
            <a:spLocks noGrp="1"/>
          </p:cNvSpPr>
          <p:nvPr>
            <p:ph type="dt" sz="half" idx="10"/>
          </p:nvPr>
        </p:nvSpPr>
        <p:spPr/>
        <p:txBody>
          <a:bodyPr/>
          <a:lstStyle/>
          <a:p>
            <a:fld id="{7F548328-D850-49D3-B276-09F208E8DE5E}" type="datetimeFigureOut">
              <a:rPr lang="en-US" smtClean="0"/>
              <a:t>5/16/2022</a:t>
            </a:fld>
            <a:endParaRPr lang="en-US"/>
          </a:p>
        </p:txBody>
      </p:sp>
      <p:sp>
        <p:nvSpPr>
          <p:cNvPr id="6" name="Footer Placeholder 5">
            <a:extLst>
              <a:ext uri="{FF2B5EF4-FFF2-40B4-BE49-F238E27FC236}">
                <a16:creationId xmlns:a16="http://schemas.microsoft.com/office/drawing/2014/main" id="{DADFFB58-4BE2-4CA5-94CA-6C047376AE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B6E7B8-4BB0-4628-86DB-B0A1014760CC}"/>
              </a:ext>
            </a:extLst>
          </p:cNvPr>
          <p:cNvSpPr>
            <a:spLocks noGrp="1"/>
          </p:cNvSpPr>
          <p:nvPr>
            <p:ph type="sldNum" sz="quarter" idx="12"/>
          </p:nvPr>
        </p:nvSpPr>
        <p:spPr/>
        <p:txBody>
          <a:bodyPr/>
          <a:lstStyle/>
          <a:p>
            <a:fld id="{2DCC1EAA-5264-49A3-91DD-AAE188CEFBFB}" type="slidenum">
              <a:rPr lang="en-US" smtClean="0"/>
              <a:t>‹#›</a:t>
            </a:fld>
            <a:endParaRPr lang="en-US"/>
          </a:p>
        </p:txBody>
      </p:sp>
    </p:spTree>
    <p:extLst>
      <p:ext uri="{BB962C8B-B14F-4D97-AF65-F5344CB8AC3E}">
        <p14:creationId xmlns:p14="http://schemas.microsoft.com/office/powerpoint/2010/main" val="3682074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D90B0-F343-41A1-849F-E7115B10A8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C11C043-1471-4F8B-B06E-781FF5AE15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27CF76B-C5FD-4C09-B26C-658170774C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D41F52-4ECC-4950-998A-9415F6EAB6F4}"/>
              </a:ext>
            </a:extLst>
          </p:cNvPr>
          <p:cNvSpPr>
            <a:spLocks noGrp="1"/>
          </p:cNvSpPr>
          <p:nvPr>
            <p:ph type="dt" sz="half" idx="10"/>
          </p:nvPr>
        </p:nvSpPr>
        <p:spPr/>
        <p:txBody>
          <a:bodyPr/>
          <a:lstStyle/>
          <a:p>
            <a:fld id="{7F548328-D850-49D3-B276-09F208E8DE5E}" type="datetimeFigureOut">
              <a:rPr lang="en-US" smtClean="0"/>
              <a:t>5/16/2022</a:t>
            </a:fld>
            <a:endParaRPr lang="en-US"/>
          </a:p>
        </p:txBody>
      </p:sp>
      <p:sp>
        <p:nvSpPr>
          <p:cNvPr id="6" name="Footer Placeholder 5">
            <a:extLst>
              <a:ext uri="{FF2B5EF4-FFF2-40B4-BE49-F238E27FC236}">
                <a16:creationId xmlns:a16="http://schemas.microsoft.com/office/drawing/2014/main" id="{643C6452-18C3-4503-B647-3AAE76A437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63F07D-EA3F-4512-B9A7-DDE1EB8A4A05}"/>
              </a:ext>
            </a:extLst>
          </p:cNvPr>
          <p:cNvSpPr>
            <a:spLocks noGrp="1"/>
          </p:cNvSpPr>
          <p:nvPr>
            <p:ph type="sldNum" sz="quarter" idx="12"/>
          </p:nvPr>
        </p:nvSpPr>
        <p:spPr/>
        <p:txBody>
          <a:bodyPr/>
          <a:lstStyle/>
          <a:p>
            <a:fld id="{2DCC1EAA-5264-49A3-91DD-AAE188CEFBFB}" type="slidenum">
              <a:rPr lang="en-US" smtClean="0"/>
              <a:t>‹#›</a:t>
            </a:fld>
            <a:endParaRPr lang="en-US"/>
          </a:p>
        </p:txBody>
      </p:sp>
    </p:spTree>
    <p:extLst>
      <p:ext uri="{BB962C8B-B14F-4D97-AF65-F5344CB8AC3E}">
        <p14:creationId xmlns:p14="http://schemas.microsoft.com/office/powerpoint/2010/main" val="341686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15787D-9C5E-4EFB-84AE-915C28E79B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A044AE9-1E3D-44BC-B7AF-7A02714295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0D0F60-9C76-4E7D-AE0B-F9585759F8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548328-D850-49D3-B276-09F208E8DE5E}" type="datetimeFigureOut">
              <a:rPr lang="en-US" smtClean="0"/>
              <a:t>5/16/2022</a:t>
            </a:fld>
            <a:endParaRPr lang="en-US"/>
          </a:p>
        </p:txBody>
      </p:sp>
      <p:sp>
        <p:nvSpPr>
          <p:cNvPr id="5" name="Footer Placeholder 4">
            <a:extLst>
              <a:ext uri="{FF2B5EF4-FFF2-40B4-BE49-F238E27FC236}">
                <a16:creationId xmlns:a16="http://schemas.microsoft.com/office/drawing/2014/main" id="{130A93E2-2C5C-4251-BFB0-2291BB0CD2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C58F376-C43E-44B4-A678-E48B36A76B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CC1EAA-5264-49A3-91DD-AAE188CEFBFB}" type="slidenum">
              <a:rPr lang="en-US" smtClean="0"/>
              <a:t>‹#›</a:t>
            </a:fld>
            <a:endParaRPr lang="en-US"/>
          </a:p>
        </p:txBody>
      </p:sp>
    </p:spTree>
    <p:extLst>
      <p:ext uri="{BB962C8B-B14F-4D97-AF65-F5344CB8AC3E}">
        <p14:creationId xmlns:p14="http://schemas.microsoft.com/office/powerpoint/2010/main" val="2298571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9871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E542060-C705-4779-A48B-B25A5AA763B5}"/>
              </a:ext>
            </a:extLst>
          </p:cNvPr>
          <p:cNvGraphicFramePr>
            <a:graphicFrameLocks noGrp="1"/>
          </p:cNvGraphicFramePr>
          <p:nvPr/>
        </p:nvGraphicFramePr>
        <p:xfrm>
          <a:off x="205740" y="91440"/>
          <a:ext cx="11702415" cy="6683780"/>
        </p:xfrm>
        <a:graphic>
          <a:graphicData uri="http://schemas.openxmlformats.org/drawingml/2006/table">
            <a:tbl>
              <a:tblPr firstRow="1" firstCol="1" bandRow="1"/>
              <a:tblGrid>
                <a:gridCol w="2958465">
                  <a:extLst>
                    <a:ext uri="{9D8B030D-6E8A-4147-A177-3AD203B41FA5}">
                      <a16:colId xmlns:a16="http://schemas.microsoft.com/office/drawing/2014/main" val="4229134120"/>
                    </a:ext>
                  </a:extLst>
                </a:gridCol>
                <a:gridCol w="2571750">
                  <a:extLst>
                    <a:ext uri="{9D8B030D-6E8A-4147-A177-3AD203B41FA5}">
                      <a16:colId xmlns:a16="http://schemas.microsoft.com/office/drawing/2014/main" val="642702080"/>
                    </a:ext>
                  </a:extLst>
                </a:gridCol>
                <a:gridCol w="3188970">
                  <a:extLst>
                    <a:ext uri="{9D8B030D-6E8A-4147-A177-3AD203B41FA5}">
                      <a16:colId xmlns:a16="http://schemas.microsoft.com/office/drawing/2014/main" val="2203080472"/>
                    </a:ext>
                  </a:extLst>
                </a:gridCol>
                <a:gridCol w="2983230">
                  <a:extLst>
                    <a:ext uri="{9D8B030D-6E8A-4147-A177-3AD203B41FA5}">
                      <a16:colId xmlns:a16="http://schemas.microsoft.com/office/drawing/2014/main" val="1056292648"/>
                    </a:ext>
                  </a:extLst>
                </a:gridCol>
              </a:tblGrid>
              <a:tr h="382728">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General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07000"/>
                        </a:lnSpc>
                        <a:spcBef>
                          <a:spcPts val="0"/>
                        </a:spcBef>
                        <a:spcAft>
                          <a:spcPts val="0"/>
                        </a:spcAft>
                      </a:pPr>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Aid/Expedient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07000"/>
                        </a:lnSpc>
                        <a:spcBef>
                          <a:spcPts val="0"/>
                        </a:spcBef>
                        <a:spcAft>
                          <a:spcPts val="0"/>
                        </a:spcAft>
                      </a:pPr>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Specified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07000"/>
                        </a:lnSpc>
                        <a:spcBef>
                          <a:spcPts val="0"/>
                        </a:spcBef>
                        <a:spcAft>
                          <a:spcPts val="0"/>
                        </a:spcAft>
                      </a:pPr>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Addition/Substitution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781720019"/>
                  </a:ext>
                </a:extLst>
              </a:tr>
              <a:tr h="783197">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Build Ark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Tools - Hammer, Saw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Gopher Wood</a:t>
                      </a:r>
                    </a:p>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(Gen 6:14)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Pine, Oak, Maple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5994333"/>
                  </a:ext>
                </a:extLst>
              </a:tr>
              <a:tr h="783197">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Baptism</a:t>
                      </a:r>
                    </a:p>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Acts 2:38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River, Lake, Pool, Baptistry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Burial (Immersion)</a:t>
                      </a:r>
                    </a:p>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Rom 6:4; Col 2:12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Pouring, Sprinkling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7533973"/>
                  </a:ext>
                </a:extLst>
              </a:tr>
              <a:tr h="1183664">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Lords Supper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Trays, cups, container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Unleavened Bread</a:t>
                      </a:r>
                    </a:p>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Fruit of the vine </a:t>
                      </a:r>
                    </a:p>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Luke 22:15-20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Muffins, cookies</a:t>
                      </a:r>
                    </a:p>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Coffee, Tea, Soda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639066"/>
                  </a:ext>
                </a:extLst>
              </a:tr>
              <a:tr h="783197">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Lord’s Supper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Location, time, seats, lights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First day </a:t>
                      </a:r>
                    </a:p>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Acts 20:7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Mon-Sat, “special” days, yearly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1043167"/>
                  </a:ext>
                </a:extLst>
              </a:tr>
              <a:tr h="1183664">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Speak in psalms, hymns, spiritual songs</a:t>
                      </a:r>
                    </a:p>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Teach &amp; admonish…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Sheet music, harmony, unison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Sing </a:t>
                      </a:r>
                    </a:p>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Eph 5:19; Col 3:16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Piano, organ, guitar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7165901"/>
                  </a:ext>
                </a:extLst>
              </a:tr>
              <a:tr h="1584133">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Go Preach / Teach</a:t>
                      </a:r>
                    </a:p>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Walk, Ride, Sail, Fly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Observe what I commanded, Gospel</a:t>
                      </a:r>
                    </a:p>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Matt 28:19, 29; Mark 16:15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Law of Moses, circumcision, another gospel Gal 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4166846"/>
                  </a:ext>
                </a:extLst>
              </a:tr>
            </a:tbl>
          </a:graphicData>
        </a:graphic>
      </p:graphicFrame>
    </p:spTree>
    <p:extLst>
      <p:ext uri="{BB962C8B-B14F-4D97-AF65-F5344CB8AC3E}">
        <p14:creationId xmlns:p14="http://schemas.microsoft.com/office/powerpoint/2010/main" val="2734595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0E95121-292D-4530-8E34-788178BA2833}"/>
              </a:ext>
            </a:extLst>
          </p:cNvPr>
          <p:cNvPicPr>
            <a:picLocks noChangeAspect="1"/>
          </p:cNvPicPr>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1901905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460F2-3295-438D-A522-67962C14A0C8}"/>
              </a:ext>
            </a:extLst>
          </p:cNvPr>
          <p:cNvSpPr>
            <a:spLocks noGrp="1"/>
          </p:cNvSpPr>
          <p:nvPr>
            <p:ph type="title"/>
          </p:nvPr>
        </p:nvSpPr>
        <p:spPr/>
        <p:txBody>
          <a:bodyPr/>
          <a:lstStyle/>
          <a:p>
            <a:r>
              <a:rPr lang="en-US" dirty="0">
                <a:latin typeface="Arial Black" panose="020B0A04020102020204" pitchFamily="34" charset="0"/>
              </a:rPr>
              <a:t>Expediency </a:t>
            </a:r>
          </a:p>
        </p:txBody>
      </p:sp>
      <p:sp>
        <p:nvSpPr>
          <p:cNvPr id="3" name="Content Placeholder 2">
            <a:extLst>
              <a:ext uri="{FF2B5EF4-FFF2-40B4-BE49-F238E27FC236}">
                <a16:creationId xmlns:a16="http://schemas.microsoft.com/office/drawing/2014/main" id="{24EFDC51-6C16-4125-A22E-53122C10E9CE}"/>
              </a:ext>
            </a:extLst>
          </p:cNvPr>
          <p:cNvSpPr>
            <a:spLocks noGrp="1"/>
          </p:cNvSpPr>
          <p:nvPr>
            <p:ph idx="1"/>
          </p:nvPr>
        </p:nvSpPr>
        <p:spPr>
          <a:xfrm>
            <a:off x="838200" y="1440180"/>
            <a:ext cx="10515600" cy="4736783"/>
          </a:xfrm>
        </p:spPr>
        <p:txBody>
          <a:bodyPr>
            <a:normAutofit/>
          </a:bodyPr>
          <a:lstStyle/>
          <a:p>
            <a:pPr marL="0" indent="0">
              <a:buNone/>
            </a:pPr>
            <a:r>
              <a:rPr lang="en-US" dirty="0" err="1">
                <a:latin typeface="Arial" panose="020B0604020202020204" pitchFamily="34" charset="0"/>
                <a:cs typeface="Arial" panose="020B0604020202020204" pitchFamily="34" charset="0"/>
              </a:rPr>
              <a:t>Sumphero</a:t>
            </a:r>
            <a:r>
              <a:rPr lang="en-US" dirty="0">
                <a:latin typeface="Arial" panose="020B0604020202020204" pitchFamily="34" charset="0"/>
                <a:cs typeface="Arial" panose="020B0604020202020204" pitchFamily="34" charset="0"/>
              </a:rPr>
              <a:t> - to be an advantage, profitable, expedient</a:t>
            </a:r>
          </a:p>
          <a:p>
            <a:pPr marL="0" indent="0">
              <a:buNone/>
            </a:pPr>
            <a:endParaRPr lang="en-US" dirty="0">
              <a:latin typeface="Georgia" panose="02040502050405020303" pitchFamily="18" charset="0"/>
              <a:cs typeface="Arial" panose="020B0604020202020204" pitchFamily="34" charset="0"/>
            </a:endParaRPr>
          </a:p>
          <a:p>
            <a:pPr marL="0" indent="0">
              <a:buNone/>
            </a:pPr>
            <a:endParaRPr lang="en-US" dirty="0">
              <a:latin typeface="Georgia" panose="02040502050405020303" pitchFamily="18"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John 16:7 Nevertheless I tell you the truth; It is </a:t>
            </a:r>
            <a:r>
              <a:rPr lang="en-US" b="1" dirty="0">
                <a:latin typeface="Arial" panose="020B0604020202020204" pitchFamily="34" charset="0"/>
                <a:cs typeface="Arial" panose="020B0604020202020204" pitchFamily="34" charset="0"/>
              </a:rPr>
              <a:t>expedient</a:t>
            </a:r>
            <a:r>
              <a:rPr lang="en-US" dirty="0">
                <a:latin typeface="Arial" panose="020B0604020202020204" pitchFamily="34" charset="0"/>
                <a:cs typeface="Arial" panose="020B0604020202020204" pitchFamily="34" charset="0"/>
              </a:rPr>
              <a:t> for you that I go away: for if I go not away, the Comforter will not come unto you; but if I depart, I will send him unto you.</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4711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460F2-3295-438D-A522-67962C14A0C8}"/>
              </a:ext>
            </a:extLst>
          </p:cNvPr>
          <p:cNvSpPr>
            <a:spLocks noGrp="1"/>
          </p:cNvSpPr>
          <p:nvPr>
            <p:ph type="title"/>
          </p:nvPr>
        </p:nvSpPr>
        <p:spPr/>
        <p:txBody>
          <a:bodyPr/>
          <a:lstStyle/>
          <a:p>
            <a:r>
              <a:rPr lang="en-US" dirty="0">
                <a:latin typeface="Arial Black" panose="020B0A04020102020204" pitchFamily="34" charset="0"/>
              </a:rPr>
              <a:t>Expediency </a:t>
            </a:r>
          </a:p>
        </p:txBody>
      </p:sp>
      <p:sp>
        <p:nvSpPr>
          <p:cNvPr id="3" name="Content Placeholder 2">
            <a:extLst>
              <a:ext uri="{FF2B5EF4-FFF2-40B4-BE49-F238E27FC236}">
                <a16:creationId xmlns:a16="http://schemas.microsoft.com/office/drawing/2014/main" id="{24EFDC51-6C16-4125-A22E-53122C10E9CE}"/>
              </a:ext>
            </a:extLst>
          </p:cNvPr>
          <p:cNvSpPr>
            <a:spLocks noGrp="1"/>
          </p:cNvSpPr>
          <p:nvPr>
            <p:ph idx="1"/>
          </p:nvPr>
        </p:nvSpPr>
        <p:spPr>
          <a:xfrm>
            <a:off x="838200" y="2011680"/>
            <a:ext cx="10515600" cy="4165283"/>
          </a:xfrm>
        </p:spPr>
        <p:txBody>
          <a:bodyPr>
            <a:normAutofit/>
          </a:bodyPr>
          <a:lstStyle/>
          <a:p>
            <a:r>
              <a:rPr lang="en-US" dirty="0">
                <a:latin typeface="Arial" panose="020B0604020202020204" pitchFamily="34" charset="0"/>
                <a:cs typeface="Arial" panose="020B0604020202020204" pitchFamily="34" charset="0"/>
              </a:rPr>
              <a:t>Must be lawful</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Generic – not specified</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Aid vs Addition</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Edify</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5646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E542060-C705-4779-A48B-B25A5AA763B5}"/>
              </a:ext>
            </a:extLst>
          </p:cNvPr>
          <p:cNvGraphicFramePr>
            <a:graphicFrameLocks noGrp="1"/>
          </p:cNvGraphicFramePr>
          <p:nvPr>
            <p:extLst>
              <p:ext uri="{D42A27DB-BD31-4B8C-83A1-F6EECF244321}">
                <p14:modId xmlns:p14="http://schemas.microsoft.com/office/powerpoint/2010/main" val="1101727440"/>
              </p:ext>
            </p:extLst>
          </p:nvPr>
        </p:nvGraphicFramePr>
        <p:xfrm>
          <a:off x="205740" y="91440"/>
          <a:ext cx="11702415" cy="1165925"/>
        </p:xfrm>
        <a:graphic>
          <a:graphicData uri="http://schemas.openxmlformats.org/drawingml/2006/table">
            <a:tbl>
              <a:tblPr firstRow="1" firstCol="1" bandRow="1"/>
              <a:tblGrid>
                <a:gridCol w="2958465">
                  <a:extLst>
                    <a:ext uri="{9D8B030D-6E8A-4147-A177-3AD203B41FA5}">
                      <a16:colId xmlns:a16="http://schemas.microsoft.com/office/drawing/2014/main" val="4229134120"/>
                    </a:ext>
                  </a:extLst>
                </a:gridCol>
                <a:gridCol w="2571750">
                  <a:extLst>
                    <a:ext uri="{9D8B030D-6E8A-4147-A177-3AD203B41FA5}">
                      <a16:colId xmlns:a16="http://schemas.microsoft.com/office/drawing/2014/main" val="642702080"/>
                    </a:ext>
                  </a:extLst>
                </a:gridCol>
                <a:gridCol w="3188970">
                  <a:extLst>
                    <a:ext uri="{9D8B030D-6E8A-4147-A177-3AD203B41FA5}">
                      <a16:colId xmlns:a16="http://schemas.microsoft.com/office/drawing/2014/main" val="2203080472"/>
                    </a:ext>
                  </a:extLst>
                </a:gridCol>
                <a:gridCol w="2983230">
                  <a:extLst>
                    <a:ext uri="{9D8B030D-6E8A-4147-A177-3AD203B41FA5}">
                      <a16:colId xmlns:a16="http://schemas.microsoft.com/office/drawing/2014/main" val="1056292648"/>
                    </a:ext>
                  </a:extLst>
                </a:gridCol>
              </a:tblGrid>
              <a:tr h="382728">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General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07000"/>
                        </a:lnSpc>
                        <a:spcBef>
                          <a:spcPts val="0"/>
                        </a:spcBef>
                        <a:spcAft>
                          <a:spcPts val="0"/>
                        </a:spcAft>
                      </a:pPr>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Aid/Expedient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07000"/>
                        </a:lnSpc>
                        <a:spcBef>
                          <a:spcPts val="0"/>
                        </a:spcBef>
                        <a:spcAft>
                          <a:spcPts val="0"/>
                        </a:spcAft>
                      </a:pPr>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Specified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07000"/>
                        </a:lnSpc>
                        <a:spcBef>
                          <a:spcPts val="0"/>
                        </a:spcBef>
                        <a:spcAft>
                          <a:spcPts val="0"/>
                        </a:spcAft>
                      </a:pPr>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Addition/Substitution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781720019"/>
                  </a:ext>
                </a:extLst>
              </a:tr>
              <a:tr h="783197">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Build Ark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Tools - Hammer, Saw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Gopher Wood</a:t>
                      </a:r>
                    </a:p>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(Gen 6:14)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Pine, Oak, Maple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5994333"/>
                  </a:ext>
                </a:extLst>
              </a:tr>
            </a:tbl>
          </a:graphicData>
        </a:graphic>
      </p:graphicFrame>
    </p:spTree>
    <p:extLst>
      <p:ext uri="{BB962C8B-B14F-4D97-AF65-F5344CB8AC3E}">
        <p14:creationId xmlns:p14="http://schemas.microsoft.com/office/powerpoint/2010/main" val="1410360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E542060-C705-4779-A48B-B25A5AA763B5}"/>
              </a:ext>
            </a:extLst>
          </p:cNvPr>
          <p:cNvGraphicFramePr>
            <a:graphicFrameLocks noGrp="1"/>
          </p:cNvGraphicFramePr>
          <p:nvPr>
            <p:extLst>
              <p:ext uri="{D42A27DB-BD31-4B8C-83A1-F6EECF244321}">
                <p14:modId xmlns:p14="http://schemas.microsoft.com/office/powerpoint/2010/main" val="1782016328"/>
              </p:ext>
            </p:extLst>
          </p:nvPr>
        </p:nvGraphicFramePr>
        <p:xfrm>
          <a:off x="205740" y="91440"/>
          <a:ext cx="11702415" cy="1949122"/>
        </p:xfrm>
        <a:graphic>
          <a:graphicData uri="http://schemas.openxmlformats.org/drawingml/2006/table">
            <a:tbl>
              <a:tblPr firstRow="1" firstCol="1" bandRow="1"/>
              <a:tblGrid>
                <a:gridCol w="2958465">
                  <a:extLst>
                    <a:ext uri="{9D8B030D-6E8A-4147-A177-3AD203B41FA5}">
                      <a16:colId xmlns:a16="http://schemas.microsoft.com/office/drawing/2014/main" val="4229134120"/>
                    </a:ext>
                  </a:extLst>
                </a:gridCol>
                <a:gridCol w="2571750">
                  <a:extLst>
                    <a:ext uri="{9D8B030D-6E8A-4147-A177-3AD203B41FA5}">
                      <a16:colId xmlns:a16="http://schemas.microsoft.com/office/drawing/2014/main" val="642702080"/>
                    </a:ext>
                  </a:extLst>
                </a:gridCol>
                <a:gridCol w="3188970">
                  <a:extLst>
                    <a:ext uri="{9D8B030D-6E8A-4147-A177-3AD203B41FA5}">
                      <a16:colId xmlns:a16="http://schemas.microsoft.com/office/drawing/2014/main" val="2203080472"/>
                    </a:ext>
                  </a:extLst>
                </a:gridCol>
                <a:gridCol w="2983230">
                  <a:extLst>
                    <a:ext uri="{9D8B030D-6E8A-4147-A177-3AD203B41FA5}">
                      <a16:colId xmlns:a16="http://schemas.microsoft.com/office/drawing/2014/main" val="1056292648"/>
                    </a:ext>
                  </a:extLst>
                </a:gridCol>
              </a:tblGrid>
              <a:tr h="382728">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General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07000"/>
                        </a:lnSpc>
                        <a:spcBef>
                          <a:spcPts val="0"/>
                        </a:spcBef>
                        <a:spcAft>
                          <a:spcPts val="0"/>
                        </a:spcAft>
                      </a:pPr>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Aid/Expedient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07000"/>
                        </a:lnSpc>
                        <a:spcBef>
                          <a:spcPts val="0"/>
                        </a:spcBef>
                        <a:spcAft>
                          <a:spcPts val="0"/>
                        </a:spcAft>
                      </a:pPr>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Specified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07000"/>
                        </a:lnSpc>
                        <a:spcBef>
                          <a:spcPts val="0"/>
                        </a:spcBef>
                        <a:spcAft>
                          <a:spcPts val="0"/>
                        </a:spcAft>
                      </a:pPr>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Addition/Substitution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781720019"/>
                  </a:ext>
                </a:extLst>
              </a:tr>
              <a:tr h="783197">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Build Ark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Tools - Hammer, Saw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Gopher Wood</a:t>
                      </a:r>
                    </a:p>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(Gen 6:14)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Pine, Oak, Maple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5994333"/>
                  </a:ext>
                </a:extLst>
              </a:tr>
              <a:tr h="783197">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Baptism</a:t>
                      </a:r>
                    </a:p>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Acts 2:38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River, Lake, Pool, Baptistry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Burial (Immersion)</a:t>
                      </a:r>
                    </a:p>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Rom 6:4; Col 2:12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Pouring, Sprinkling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7533973"/>
                  </a:ext>
                </a:extLst>
              </a:tr>
            </a:tbl>
          </a:graphicData>
        </a:graphic>
      </p:graphicFrame>
    </p:spTree>
    <p:extLst>
      <p:ext uri="{BB962C8B-B14F-4D97-AF65-F5344CB8AC3E}">
        <p14:creationId xmlns:p14="http://schemas.microsoft.com/office/powerpoint/2010/main" val="480791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E542060-C705-4779-A48B-B25A5AA763B5}"/>
              </a:ext>
            </a:extLst>
          </p:cNvPr>
          <p:cNvGraphicFramePr>
            <a:graphicFrameLocks noGrp="1"/>
          </p:cNvGraphicFramePr>
          <p:nvPr>
            <p:extLst>
              <p:ext uri="{D42A27DB-BD31-4B8C-83A1-F6EECF244321}">
                <p14:modId xmlns:p14="http://schemas.microsoft.com/office/powerpoint/2010/main" val="3795353258"/>
              </p:ext>
            </p:extLst>
          </p:nvPr>
        </p:nvGraphicFramePr>
        <p:xfrm>
          <a:off x="205740" y="91440"/>
          <a:ext cx="11702415" cy="3132786"/>
        </p:xfrm>
        <a:graphic>
          <a:graphicData uri="http://schemas.openxmlformats.org/drawingml/2006/table">
            <a:tbl>
              <a:tblPr firstRow="1" firstCol="1" bandRow="1"/>
              <a:tblGrid>
                <a:gridCol w="2958465">
                  <a:extLst>
                    <a:ext uri="{9D8B030D-6E8A-4147-A177-3AD203B41FA5}">
                      <a16:colId xmlns:a16="http://schemas.microsoft.com/office/drawing/2014/main" val="4229134120"/>
                    </a:ext>
                  </a:extLst>
                </a:gridCol>
                <a:gridCol w="2571750">
                  <a:extLst>
                    <a:ext uri="{9D8B030D-6E8A-4147-A177-3AD203B41FA5}">
                      <a16:colId xmlns:a16="http://schemas.microsoft.com/office/drawing/2014/main" val="642702080"/>
                    </a:ext>
                  </a:extLst>
                </a:gridCol>
                <a:gridCol w="3188970">
                  <a:extLst>
                    <a:ext uri="{9D8B030D-6E8A-4147-A177-3AD203B41FA5}">
                      <a16:colId xmlns:a16="http://schemas.microsoft.com/office/drawing/2014/main" val="2203080472"/>
                    </a:ext>
                  </a:extLst>
                </a:gridCol>
                <a:gridCol w="2983230">
                  <a:extLst>
                    <a:ext uri="{9D8B030D-6E8A-4147-A177-3AD203B41FA5}">
                      <a16:colId xmlns:a16="http://schemas.microsoft.com/office/drawing/2014/main" val="1056292648"/>
                    </a:ext>
                  </a:extLst>
                </a:gridCol>
              </a:tblGrid>
              <a:tr h="382728">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General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07000"/>
                        </a:lnSpc>
                        <a:spcBef>
                          <a:spcPts val="0"/>
                        </a:spcBef>
                        <a:spcAft>
                          <a:spcPts val="0"/>
                        </a:spcAft>
                      </a:pPr>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Aid/Expedient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07000"/>
                        </a:lnSpc>
                        <a:spcBef>
                          <a:spcPts val="0"/>
                        </a:spcBef>
                        <a:spcAft>
                          <a:spcPts val="0"/>
                        </a:spcAft>
                      </a:pPr>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Specified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07000"/>
                        </a:lnSpc>
                        <a:spcBef>
                          <a:spcPts val="0"/>
                        </a:spcBef>
                        <a:spcAft>
                          <a:spcPts val="0"/>
                        </a:spcAft>
                      </a:pPr>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Addition/Substitution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781720019"/>
                  </a:ext>
                </a:extLst>
              </a:tr>
              <a:tr h="783197">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Build Ark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Tools - Hammer, Saw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Gopher Wood</a:t>
                      </a:r>
                    </a:p>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(Gen 6:14)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Pine, Oak, Maple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5994333"/>
                  </a:ext>
                </a:extLst>
              </a:tr>
              <a:tr h="783197">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Baptism</a:t>
                      </a:r>
                    </a:p>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Acts 2:38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River, Lake, Pool, Baptistry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Burial (Immersion)</a:t>
                      </a:r>
                    </a:p>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Rom 6:4; Col 2:12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Pouring, Sprinkling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7533973"/>
                  </a:ext>
                </a:extLst>
              </a:tr>
              <a:tr h="1183664">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Lords Supper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Trays, cups, container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Unleavened Bread</a:t>
                      </a:r>
                    </a:p>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Fruit of the vine </a:t>
                      </a:r>
                    </a:p>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Luke 22:15-20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Muffins, cookies</a:t>
                      </a:r>
                    </a:p>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Coffee, Tea, Soda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639066"/>
                  </a:ext>
                </a:extLst>
              </a:tr>
            </a:tbl>
          </a:graphicData>
        </a:graphic>
      </p:graphicFrame>
    </p:spTree>
    <p:extLst>
      <p:ext uri="{BB962C8B-B14F-4D97-AF65-F5344CB8AC3E}">
        <p14:creationId xmlns:p14="http://schemas.microsoft.com/office/powerpoint/2010/main" val="2087546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E542060-C705-4779-A48B-B25A5AA763B5}"/>
              </a:ext>
            </a:extLst>
          </p:cNvPr>
          <p:cNvGraphicFramePr>
            <a:graphicFrameLocks noGrp="1"/>
          </p:cNvGraphicFramePr>
          <p:nvPr>
            <p:extLst>
              <p:ext uri="{D42A27DB-BD31-4B8C-83A1-F6EECF244321}">
                <p14:modId xmlns:p14="http://schemas.microsoft.com/office/powerpoint/2010/main" val="4101840173"/>
              </p:ext>
            </p:extLst>
          </p:nvPr>
        </p:nvGraphicFramePr>
        <p:xfrm>
          <a:off x="205740" y="91440"/>
          <a:ext cx="11702415" cy="3915983"/>
        </p:xfrm>
        <a:graphic>
          <a:graphicData uri="http://schemas.openxmlformats.org/drawingml/2006/table">
            <a:tbl>
              <a:tblPr firstRow="1" firstCol="1" bandRow="1"/>
              <a:tblGrid>
                <a:gridCol w="2958465">
                  <a:extLst>
                    <a:ext uri="{9D8B030D-6E8A-4147-A177-3AD203B41FA5}">
                      <a16:colId xmlns:a16="http://schemas.microsoft.com/office/drawing/2014/main" val="4229134120"/>
                    </a:ext>
                  </a:extLst>
                </a:gridCol>
                <a:gridCol w="2571750">
                  <a:extLst>
                    <a:ext uri="{9D8B030D-6E8A-4147-A177-3AD203B41FA5}">
                      <a16:colId xmlns:a16="http://schemas.microsoft.com/office/drawing/2014/main" val="642702080"/>
                    </a:ext>
                  </a:extLst>
                </a:gridCol>
                <a:gridCol w="3188970">
                  <a:extLst>
                    <a:ext uri="{9D8B030D-6E8A-4147-A177-3AD203B41FA5}">
                      <a16:colId xmlns:a16="http://schemas.microsoft.com/office/drawing/2014/main" val="2203080472"/>
                    </a:ext>
                  </a:extLst>
                </a:gridCol>
                <a:gridCol w="2983230">
                  <a:extLst>
                    <a:ext uri="{9D8B030D-6E8A-4147-A177-3AD203B41FA5}">
                      <a16:colId xmlns:a16="http://schemas.microsoft.com/office/drawing/2014/main" val="1056292648"/>
                    </a:ext>
                  </a:extLst>
                </a:gridCol>
              </a:tblGrid>
              <a:tr h="382728">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General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07000"/>
                        </a:lnSpc>
                        <a:spcBef>
                          <a:spcPts val="0"/>
                        </a:spcBef>
                        <a:spcAft>
                          <a:spcPts val="0"/>
                        </a:spcAft>
                      </a:pPr>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Aid/Expedient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07000"/>
                        </a:lnSpc>
                        <a:spcBef>
                          <a:spcPts val="0"/>
                        </a:spcBef>
                        <a:spcAft>
                          <a:spcPts val="0"/>
                        </a:spcAft>
                      </a:pPr>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Specified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07000"/>
                        </a:lnSpc>
                        <a:spcBef>
                          <a:spcPts val="0"/>
                        </a:spcBef>
                        <a:spcAft>
                          <a:spcPts val="0"/>
                        </a:spcAft>
                      </a:pPr>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Addition/Substitution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781720019"/>
                  </a:ext>
                </a:extLst>
              </a:tr>
              <a:tr h="783197">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Build Ark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Tools - Hammer, Saw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Gopher Wood</a:t>
                      </a:r>
                    </a:p>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(Gen 6:14)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Pine, Oak, Maple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5994333"/>
                  </a:ext>
                </a:extLst>
              </a:tr>
              <a:tr h="783197">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Baptism</a:t>
                      </a:r>
                    </a:p>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Acts 2:38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River, Lake, Pool, Baptistry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Burial (Immersion)</a:t>
                      </a:r>
                    </a:p>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Rom 6:4; Col 2:12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Pouring, Sprinkling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7533973"/>
                  </a:ext>
                </a:extLst>
              </a:tr>
              <a:tr h="1183664">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Lords Supper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Trays, cups, container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Unleavened Bread</a:t>
                      </a:r>
                    </a:p>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Fruit of the vine </a:t>
                      </a:r>
                    </a:p>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Luke 22:15-20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Muffins, cookies</a:t>
                      </a:r>
                    </a:p>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Coffee, Tea, Soda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639066"/>
                  </a:ext>
                </a:extLst>
              </a:tr>
              <a:tr h="783197">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Lord’s Supper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Location, time, seats, lights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First day </a:t>
                      </a:r>
                    </a:p>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Acts 20:7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Mon-Sat, “special” days, yearly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1043167"/>
                  </a:ext>
                </a:extLst>
              </a:tr>
            </a:tbl>
          </a:graphicData>
        </a:graphic>
      </p:graphicFrame>
    </p:spTree>
    <p:extLst>
      <p:ext uri="{BB962C8B-B14F-4D97-AF65-F5344CB8AC3E}">
        <p14:creationId xmlns:p14="http://schemas.microsoft.com/office/powerpoint/2010/main" val="3213770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E542060-C705-4779-A48B-B25A5AA763B5}"/>
              </a:ext>
            </a:extLst>
          </p:cNvPr>
          <p:cNvGraphicFramePr>
            <a:graphicFrameLocks noGrp="1"/>
          </p:cNvGraphicFramePr>
          <p:nvPr>
            <p:extLst>
              <p:ext uri="{D42A27DB-BD31-4B8C-83A1-F6EECF244321}">
                <p14:modId xmlns:p14="http://schemas.microsoft.com/office/powerpoint/2010/main" val="531492066"/>
              </p:ext>
            </p:extLst>
          </p:nvPr>
        </p:nvGraphicFramePr>
        <p:xfrm>
          <a:off x="205740" y="91440"/>
          <a:ext cx="11702415" cy="5099647"/>
        </p:xfrm>
        <a:graphic>
          <a:graphicData uri="http://schemas.openxmlformats.org/drawingml/2006/table">
            <a:tbl>
              <a:tblPr firstRow="1" firstCol="1" bandRow="1"/>
              <a:tblGrid>
                <a:gridCol w="2958465">
                  <a:extLst>
                    <a:ext uri="{9D8B030D-6E8A-4147-A177-3AD203B41FA5}">
                      <a16:colId xmlns:a16="http://schemas.microsoft.com/office/drawing/2014/main" val="4229134120"/>
                    </a:ext>
                  </a:extLst>
                </a:gridCol>
                <a:gridCol w="2571750">
                  <a:extLst>
                    <a:ext uri="{9D8B030D-6E8A-4147-A177-3AD203B41FA5}">
                      <a16:colId xmlns:a16="http://schemas.microsoft.com/office/drawing/2014/main" val="642702080"/>
                    </a:ext>
                  </a:extLst>
                </a:gridCol>
                <a:gridCol w="3188970">
                  <a:extLst>
                    <a:ext uri="{9D8B030D-6E8A-4147-A177-3AD203B41FA5}">
                      <a16:colId xmlns:a16="http://schemas.microsoft.com/office/drawing/2014/main" val="2203080472"/>
                    </a:ext>
                  </a:extLst>
                </a:gridCol>
                <a:gridCol w="2983230">
                  <a:extLst>
                    <a:ext uri="{9D8B030D-6E8A-4147-A177-3AD203B41FA5}">
                      <a16:colId xmlns:a16="http://schemas.microsoft.com/office/drawing/2014/main" val="1056292648"/>
                    </a:ext>
                  </a:extLst>
                </a:gridCol>
              </a:tblGrid>
              <a:tr h="382728">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General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07000"/>
                        </a:lnSpc>
                        <a:spcBef>
                          <a:spcPts val="0"/>
                        </a:spcBef>
                        <a:spcAft>
                          <a:spcPts val="0"/>
                        </a:spcAft>
                      </a:pPr>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Aid/Expedient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07000"/>
                        </a:lnSpc>
                        <a:spcBef>
                          <a:spcPts val="0"/>
                        </a:spcBef>
                        <a:spcAft>
                          <a:spcPts val="0"/>
                        </a:spcAft>
                      </a:pPr>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Specified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07000"/>
                        </a:lnSpc>
                        <a:spcBef>
                          <a:spcPts val="0"/>
                        </a:spcBef>
                        <a:spcAft>
                          <a:spcPts val="0"/>
                        </a:spcAft>
                      </a:pPr>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Addition/Substitution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781720019"/>
                  </a:ext>
                </a:extLst>
              </a:tr>
              <a:tr h="783197">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Build Ark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Tools - Hammer, Saw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Gopher Wood</a:t>
                      </a:r>
                    </a:p>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(Gen 6:14)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Pine, Oak, Maple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5994333"/>
                  </a:ext>
                </a:extLst>
              </a:tr>
              <a:tr h="783197">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Baptism</a:t>
                      </a:r>
                    </a:p>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Acts 2:38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River, Lake, Pool, Baptistry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Burial (Immersion)</a:t>
                      </a:r>
                    </a:p>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Rom 6:4; Col 2:12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Pouring, Sprinkling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7533973"/>
                  </a:ext>
                </a:extLst>
              </a:tr>
              <a:tr h="1183664">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Lords Supper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Trays, cups, container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Unleavened Bread</a:t>
                      </a:r>
                    </a:p>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Fruit of the vine </a:t>
                      </a:r>
                    </a:p>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Luke 22:15-20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Muffins, cookies</a:t>
                      </a:r>
                    </a:p>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Coffee, Tea, Soda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639066"/>
                  </a:ext>
                </a:extLst>
              </a:tr>
              <a:tr h="783197">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Lord’s Supper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Location, time, seats, lights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First day </a:t>
                      </a:r>
                    </a:p>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Acts 20:7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Mon-Sat, “special” days, yearly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1043167"/>
                  </a:ext>
                </a:extLst>
              </a:tr>
              <a:tr h="1183664">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Speak in psalms, hymns, spiritual songs</a:t>
                      </a:r>
                    </a:p>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Teach &amp; admonish…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Sheet music, harmony, unison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Sing </a:t>
                      </a:r>
                    </a:p>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Eph 5:19; Col 3:16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Piano, organ, guitar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7165901"/>
                  </a:ext>
                </a:extLst>
              </a:tr>
            </a:tbl>
          </a:graphicData>
        </a:graphic>
      </p:graphicFrame>
    </p:spTree>
    <p:extLst>
      <p:ext uri="{BB962C8B-B14F-4D97-AF65-F5344CB8AC3E}">
        <p14:creationId xmlns:p14="http://schemas.microsoft.com/office/powerpoint/2010/main" val="3245631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4434</TotalTime>
  <Words>1506</Words>
  <Application>Microsoft Office PowerPoint</Application>
  <PresentationFormat>Widescreen</PresentationFormat>
  <Paragraphs>215</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Black</vt:lpstr>
      <vt:lpstr>Calibri</vt:lpstr>
      <vt:lpstr>Calibri Light</vt:lpstr>
      <vt:lpstr>Georgia</vt:lpstr>
      <vt:lpstr>Office Theme</vt:lpstr>
      <vt:lpstr>PowerPoint Presentation</vt:lpstr>
      <vt:lpstr>PowerPoint Presentation</vt:lpstr>
      <vt:lpstr>Expediency </vt:lpstr>
      <vt:lpstr>Expediency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Sullivan, Todd</dc:creator>
  <cp:lastModifiedBy>Kevin Stilts</cp:lastModifiedBy>
  <cp:revision>57</cp:revision>
  <cp:lastPrinted>2022-05-07T22:20:09Z</cp:lastPrinted>
  <dcterms:created xsi:type="dcterms:W3CDTF">2022-03-02T15:37:41Z</dcterms:created>
  <dcterms:modified xsi:type="dcterms:W3CDTF">2022-05-16T20:56:06Z</dcterms:modified>
</cp:coreProperties>
</file>