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518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9D5DE6D9-C78E-499D-93F1-8ECD7270C5AC}"/>
    <pc:docChg chg="delSld">
      <pc:chgData name="College View church of Christ" userId="66daf72c15de8306" providerId="LiveId" clId="{9D5DE6D9-C78E-499D-93F1-8ECD7270C5AC}" dt="2022-04-13T22:40:39.283" v="1" actId="47"/>
      <pc:docMkLst>
        <pc:docMk/>
      </pc:docMkLst>
      <pc:sldChg chg="del">
        <pc:chgData name="College View church of Christ" userId="66daf72c15de8306" providerId="LiveId" clId="{9D5DE6D9-C78E-499D-93F1-8ECD7270C5AC}" dt="2022-04-13T22:40:38.573" v="0" actId="47"/>
        <pc:sldMkLst>
          <pc:docMk/>
          <pc:sldMk cId="0" sldId="257"/>
        </pc:sldMkLst>
      </pc:sldChg>
      <pc:sldChg chg="del">
        <pc:chgData name="College View church of Christ" userId="66daf72c15de8306" providerId="LiveId" clId="{9D5DE6D9-C78E-499D-93F1-8ECD7270C5AC}" dt="2022-04-13T22:40:39.283" v="1" actId="47"/>
        <pc:sldMkLst>
          <pc:docMk/>
          <pc:sldMk cId="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520452"/>
          </a:xfrm>
          <a:prstGeom prst="rect">
            <a:avLst/>
          </a:prstGeom>
        </p:spPr>
        <p:txBody>
          <a:bodyPr/>
          <a:lstStyle/>
          <a:p>
            <a:pPr defTabSz="233679">
              <a:defRPr sz="3200"/>
            </a:pPr>
            <a:endParaRPr/>
          </a:p>
        </p:txBody>
      </p:sp>
      <p:sp>
        <p:nvSpPr>
          <p:cNvPr id="131" name="The Law (Torah): Genesis, Exodus, Leviticus, Numbers, Deuteronomy…"/>
          <p:cNvSpPr txBox="1">
            <a:spLocks noGrp="1"/>
          </p:cNvSpPr>
          <p:nvPr>
            <p:ph type="body" idx="1"/>
          </p:nvPr>
        </p:nvSpPr>
        <p:spPr>
          <a:xfrm>
            <a:off x="1133350" y="876300"/>
            <a:ext cx="10738100" cy="8001000"/>
          </a:xfrm>
          <a:prstGeom prst="rect">
            <a:avLst/>
          </a:prstGeom>
        </p:spPr>
        <p:txBody>
          <a:bodyPr anchor="t"/>
          <a:lstStyle/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rPr b="1" u="sng"/>
              <a:t>The Law</a:t>
            </a:r>
            <a:r>
              <a:t> (Torah): </a:t>
            </a:r>
            <a:r>
              <a:rPr>
                <a:solidFill>
                  <a:srgbClr val="FF2600"/>
                </a:solidFill>
              </a:rPr>
              <a:t>Genesis, Exodus, Leviticus, Numbers, Deuteronomy</a:t>
            </a: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rPr b="1" u="sng"/>
              <a:t>Prophets</a:t>
            </a:r>
            <a:r>
              <a:t> (Nevim): </a:t>
            </a: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t>1. Former prophets: </a:t>
            </a:r>
            <a:r>
              <a:rPr>
                <a:solidFill>
                  <a:srgbClr val="009193"/>
                </a:solidFill>
              </a:rPr>
              <a:t>Joshua, Judges, Samuel, Kings</a:t>
            </a: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r>
              <a:t>2. Latter prophets: </a:t>
            </a:r>
            <a:r>
              <a:rPr>
                <a:solidFill>
                  <a:srgbClr val="009193"/>
                </a:solidFill>
              </a:rPr>
              <a:t>Isaiah, Jeremiah, Ezekiel, The 12</a:t>
            </a:r>
          </a:p>
          <a:p>
            <a:pPr marL="0" indent="0" defTabSz="560831">
              <a:spcBef>
                <a:spcPts val="4000"/>
              </a:spcBef>
              <a:buSzTx/>
              <a:buNone/>
              <a:defRPr sz="3072" b="1" u="sng"/>
            </a:pPr>
            <a:r>
              <a:t>The Writings:</a:t>
            </a:r>
            <a:r>
              <a:rPr b="0" u="none"/>
              <a:t> </a:t>
            </a:r>
            <a:r>
              <a:rPr b="0" u="none">
                <a:solidFill>
                  <a:srgbClr val="0433FF"/>
                </a:solidFill>
              </a:rPr>
              <a:t>Psalms, Job, Proverbs, Ecclesiastes, Ruth, Lamentations, Song of Solomon, Esther, Daniel, Ezra-Nehemiah, Chronicles</a:t>
            </a:r>
            <a:endParaRPr>
              <a:solidFill>
                <a:srgbClr val="0433FF"/>
              </a:solidFill>
            </a:endParaRPr>
          </a:p>
          <a:p>
            <a:pPr marL="0" indent="0" defTabSz="560831">
              <a:spcBef>
                <a:spcPts val="4000"/>
              </a:spcBef>
              <a:buSzTx/>
              <a:buNone/>
              <a:defRPr sz="3072"/>
            </a:pPr>
            <a:endParaRPr>
              <a:solidFill>
                <a:srgbClr val="0433FF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Custom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modified xsi:type="dcterms:W3CDTF">2022-04-13T22:40:47Z</dcterms:modified>
</cp:coreProperties>
</file>