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"/>
          <p:cNvSpPr txBox="1"/>
          <p:nvPr>
            <p:ph type="title"/>
          </p:nvPr>
        </p:nvSpPr>
        <p:spPr>
          <a:xfrm>
            <a:off x="952500" y="254000"/>
            <a:ext cx="11099800" cy="979686"/>
          </a:xfrm>
          <a:prstGeom prst="rect">
            <a:avLst/>
          </a:prstGeom>
        </p:spPr>
        <p:txBody>
          <a:bodyPr/>
          <a:lstStyle/>
          <a:p>
            <a:pPr defTabSz="420624">
              <a:defRPr sz="5760"/>
            </a:pPr>
          </a:p>
        </p:txBody>
      </p:sp>
      <p:sp>
        <p:nvSpPr>
          <p:cNvPr id="123" name="Body"/>
          <p:cNvSpPr txBox="1"/>
          <p:nvPr>
            <p:ph type="body" idx="1"/>
          </p:nvPr>
        </p:nvSpPr>
        <p:spPr>
          <a:xfrm>
            <a:off x="952500" y="1422449"/>
            <a:ext cx="11099800" cy="745485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4" name="images.jpg" descr="image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9382" y="1472827"/>
            <a:ext cx="10757436" cy="71585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"/>
          <p:cNvSpPr txBox="1"/>
          <p:nvPr>
            <p:ph type="title"/>
          </p:nvPr>
        </p:nvSpPr>
        <p:spPr>
          <a:xfrm>
            <a:off x="533400" y="-1778000"/>
            <a:ext cx="11099800" cy="215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Body"/>
          <p:cNvSpPr txBox="1"/>
          <p:nvPr>
            <p:ph type="body" idx="1"/>
          </p:nvPr>
        </p:nvSpPr>
        <p:spPr>
          <a:xfrm>
            <a:off x="952500" y="535979"/>
            <a:ext cx="11099800" cy="834132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7084" y="2110581"/>
            <a:ext cx="11184632" cy="35231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"/>
          <p:cNvSpPr txBox="1"/>
          <p:nvPr>
            <p:ph type="title"/>
          </p:nvPr>
        </p:nvSpPr>
        <p:spPr>
          <a:xfrm>
            <a:off x="952500" y="254000"/>
            <a:ext cx="11099800" cy="520452"/>
          </a:xfrm>
          <a:prstGeom prst="rect">
            <a:avLst/>
          </a:prstGeom>
        </p:spPr>
        <p:txBody>
          <a:bodyPr/>
          <a:lstStyle/>
          <a:p>
            <a:pPr defTabSz="233679">
              <a:defRPr sz="3200"/>
            </a:pPr>
          </a:p>
        </p:txBody>
      </p:sp>
      <p:sp>
        <p:nvSpPr>
          <p:cNvPr id="131" name="The Law (Torah): Genesis, Exodus, Leviticus, Numbers, Deuteronomy…"/>
          <p:cNvSpPr txBox="1"/>
          <p:nvPr>
            <p:ph type="body" idx="1"/>
          </p:nvPr>
        </p:nvSpPr>
        <p:spPr>
          <a:xfrm>
            <a:off x="1133350" y="876300"/>
            <a:ext cx="10738100" cy="8001000"/>
          </a:xfrm>
          <a:prstGeom prst="rect">
            <a:avLst/>
          </a:prstGeom>
        </p:spPr>
        <p:txBody>
          <a:bodyPr anchor="t"/>
          <a:lstStyle/>
          <a:p>
            <a:pPr marL="0" indent="0" defTabSz="560831">
              <a:spcBef>
                <a:spcPts val="4000"/>
              </a:spcBef>
              <a:buSzTx/>
              <a:buNone/>
              <a:defRPr sz="3072"/>
            </a:pPr>
            <a:r>
              <a:rPr b="1" u="sng"/>
              <a:t>The Law</a:t>
            </a:r>
            <a:r>
              <a:t> (Torah): </a:t>
            </a:r>
            <a:r>
              <a:rPr>
                <a:solidFill>
                  <a:srgbClr val="FF2600"/>
                </a:solidFill>
              </a:rPr>
              <a:t>Genesis, Exodus, Leviticus, Numbers, Deuteronomy</a:t>
            </a:r>
            <a:endParaRPr>
              <a:solidFill>
                <a:srgbClr val="FF2600"/>
              </a:solidFill>
            </a:endParaRPr>
          </a:p>
          <a:p>
            <a:pPr marL="0" indent="0" defTabSz="560831">
              <a:spcBef>
                <a:spcPts val="4000"/>
              </a:spcBef>
              <a:buSzTx/>
              <a:buNone/>
              <a:defRPr sz="3072"/>
            </a:pPr>
            <a:r>
              <a:rPr b="1" u="sng"/>
              <a:t>Prophets</a:t>
            </a:r>
            <a:r>
              <a:t> (Nevim): </a:t>
            </a:r>
          </a:p>
          <a:p>
            <a:pPr marL="0" indent="0" defTabSz="560831">
              <a:spcBef>
                <a:spcPts val="4000"/>
              </a:spcBef>
              <a:buSzTx/>
              <a:buNone/>
              <a:defRPr sz="3072"/>
            </a:pPr>
            <a:r>
              <a:t>1. Former prophets: </a:t>
            </a:r>
            <a:r>
              <a:rPr>
                <a:solidFill>
                  <a:srgbClr val="009193"/>
                </a:solidFill>
              </a:rPr>
              <a:t>Joshua, Judges, Samuel, Kings</a:t>
            </a:r>
          </a:p>
          <a:p>
            <a:pPr marL="0" indent="0" defTabSz="560831">
              <a:spcBef>
                <a:spcPts val="4000"/>
              </a:spcBef>
              <a:buSzTx/>
              <a:buNone/>
              <a:defRPr sz="3072"/>
            </a:pPr>
            <a:r>
              <a:t>2. Latter prophets: </a:t>
            </a:r>
            <a:r>
              <a:rPr>
                <a:solidFill>
                  <a:srgbClr val="009193"/>
                </a:solidFill>
              </a:rPr>
              <a:t>Isaiah, Jeremiah, Ezekiel, The 12</a:t>
            </a:r>
            <a:endParaRPr>
              <a:solidFill>
                <a:srgbClr val="009193"/>
              </a:solidFill>
            </a:endParaRPr>
          </a:p>
          <a:p>
            <a:pPr marL="0" indent="0" defTabSz="560831">
              <a:spcBef>
                <a:spcPts val="4000"/>
              </a:spcBef>
              <a:buSzTx/>
              <a:buNone/>
              <a:defRPr b="1" sz="3072" u="sng"/>
            </a:pPr>
            <a:r>
              <a:t>The Writings:</a:t>
            </a:r>
            <a:r>
              <a:rPr b="0" u="none"/>
              <a:t> </a:t>
            </a:r>
            <a:r>
              <a:rPr b="0" u="none">
                <a:solidFill>
                  <a:srgbClr val="0433FF"/>
                </a:solidFill>
              </a:rPr>
              <a:t>Psalms, Job, Proverbs, Ecclesiastes, Ruth, Lamentations, Song of Solomon, Esther, Daniel, Ezra-Nehemiah, Chronicles</a:t>
            </a:r>
            <a:endParaRPr>
              <a:solidFill>
                <a:srgbClr val="0433FF"/>
              </a:solidFill>
            </a:endParaRPr>
          </a:p>
          <a:p>
            <a:pPr marL="0" indent="0" defTabSz="560831">
              <a:spcBef>
                <a:spcPts val="4000"/>
              </a:spcBef>
              <a:buSzTx/>
              <a:buNone/>
              <a:defRPr sz="3072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4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