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86" r:id="rId3"/>
    <p:sldId id="281" r:id="rId4"/>
    <p:sldId id="282" r:id="rId5"/>
    <p:sldId id="283" r:id="rId6"/>
    <p:sldId id="284" r:id="rId7"/>
    <p:sldId id="289" r:id="rId8"/>
    <p:sldId id="287" r:id="rId9"/>
    <p:sldId id="290" r:id="rId10"/>
    <p:sldId id="288" r:id="rId11"/>
    <p:sldId id="291" r:id="rId12"/>
    <p:sldId id="293" r:id="rId13"/>
    <p:sldId id="29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3C8B06-9B09-4FAC-AD13-77D72BB1524B}" v="9" dt="2022-04-24T13:24:14.6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01" autoAdjust="0"/>
    <p:restoredTop sz="94660"/>
  </p:normalViewPr>
  <p:slideViewPr>
    <p:cSldViewPr snapToGrid="0">
      <p:cViewPr varScale="1">
        <p:scale>
          <a:sx n="43" d="100"/>
          <a:sy n="43" d="100"/>
        </p:scale>
        <p:origin x="42" y="11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llege View church of Christ" userId="66daf72c15de8306" providerId="LiveId" clId="{EA3C8B06-9B09-4FAC-AD13-77D72BB1524B}"/>
    <pc:docChg chg="custSel delSld modSld sldOrd">
      <pc:chgData name="College View church of Christ" userId="66daf72c15de8306" providerId="LiveId" clId="{EA3C8B06-9B09-4FAC-AD13-77D72BB1524B}" dt="2022-04-24T13:24:14.602" v="25"/>
      <pc:docMkLst>
        <pc:docMk/>
      </pc:docMkLst>
      <pc:sldChg chg="modSp mod modAnim">
        <pc:chgData name="College View church of Christ" userId="66daf72c15de8306" providerId="LiveId" clId="{EA3C8B06-9B09-4FAC-AD13-77D72BB1524B}" dt="2022-04-24T13:22:40.940" v="21" actId="27636"/>
        <pc:sldMkLst>
          <pc:docMk/>
          <pc:sldMk cId="3525646357" sldId="282"/>
        </pc:sldMkLst>
        <pc:spChg chg="mod">
          <ac:chgData name="College View church of Christ" userId="66daf72c15de8306" providerId="LiveId" clId="{EA3C8B06-9B09-4FAC-AD13-77D72BB1524B}" dt="2022-04-24T13:22:40.940" v="21" actId="27636"/>
          <ac:spMkLst>
            <pc:docMk/>
            <pc:sldMk cId="3525646357" sldId="282"/>
            <ac:spMk id="3" creationId="{24EFDC51-6C16-4125-A22E-53122C10E9CE}"/>
          </ac:spMkLst>
        </pc:spChg>
      </pc:sldChg>
      <pc:sldChg chg="del">
        <pc:chgData name="College View church of Christ" userId="66daf72c15de8306" providerId="LiveId" clId="{EA3C8B06-9B09-4FAC-AD13-77D72BB1524B}" dt="2022-04-24T13:14:43.057" v="0" actId="47"/>
        <pc:sldMkLst>
          <pc:docMk/>
          <pc:sldMk cId="258965316" sldId="285"/>
        </pc:sldMkLst>
      </pc:sldChg>
      <pc:sldChg chg="ord">
        <pc:chgData name="College View church of Christ" userId="66daf72c15de8306" providerId="LiveId" clId="{EA3C8B06-9B09-4FAC-AD13-77D72BB1524B}" dt="2022-04-24T13:21:36.157" v="14"/>
        <pc:sldMkLst>
          <pc:docMk/>
          <pc:sldMk cId="3559224786" sldId="286"/>
        </pc:sldMkLst>
      </pc:sldChg>
      <pc:sldChg chg="modAnim">
        <pc:chgData name="College View church of Christ" userId="66daf72c15de8306" providerId="LiveId" clId="{EA3C8B06-9B09-4FAC-AD13-77D72BB1524B}" dt="2022-04-24T13:23:41.976" v="22"/>
        <pc:sldMkLst>
          <pc:docMk/>
          <pc:sldMk cId="2112102612" sldId="288"/>
        </pc:sldMkLst>
      </pc:sldChg>
      <pc:sldChg chg="modAnim">
        <pc:chgData name="College View church of Christ" userId="66daf72c15de8306" providerId="LiveId" clId="{EA3C8B06-9B09-4FAC-AD13-77D72BB1524B}" dt="2022-04-24T13:23:51.814" v="23"/>
        <pc:sldMkLst>
          <pc:docMk/>
          <pc:sldMk cId="4191596330" sldId="291"/>
        </pc:sldMkLst>
      </pc:sldChg>
      <pc:sldChg chg="modAnim">
        <pc:chgData name="College View church of Christ" userId="66daf72c15de8306" providerId="LiveId" clId="{EA3C8B06-9B09-4FAC-AD13-77D72BB1524B}" dt="2022-04-24T13:24:04.332" v="24"/>
        <pc:sldMkLst>
          <pc:docMk/>
          <pc:sldMk cId="3497687538" sldId="293"/>
        </pc:sldMkLst>
      </pc:sldChg>
      <pc:sldChg chg="modAnim">
        <pc:chgData name="College View church of Christ" userId="66daf72c15de8306" providerId="LiveId" clId="{EA3C8B06-9B09-4FAC-AD13-77D72BB1524B}" dt="2022-04-24T13:24:14.602" v="25"/>
        <pc:sldMkLst>
          <pc:docMk/>
          <pc:sldMk cId="950184647" sldId="294"/>
        </pc:sldMkLst>
      </pc:sldChg>
    </pc:docChg>
  </pc:docChgLst>
  <pc:docChgLst>
    <pc:chgData name="Kevin Stilts" userId="99c6032548666723" providerId="LiveId" clId="{4CFE0596-A5C9-4F47-89E7-B81086A45EF9}"/>
    <pc:docChg chg="delSld">
      <pc:chgData name="Kevin Stilts" userId="99c6032548666723" providerId="LiveId" clId="{4CFE0596-A5C9-4F47-89E7-B81086A45EF9}" dt="2022-04-24T20:51:55.101" v="2" actId="47"/>
      <pc:docMkLst>
        <pc:docMk/>
      </pc:docMkLst>
      <pc:sldChg chg="del">
        <pc:chgData name="Kevin Stilts" userId="99c6032548666723" providerId="LiveId" clId="{4CFE0596-A5C9-4F47-89E7-B81086A45EF9}" dt="2022-04-24T20:46:21.136" v="0" actId="47"/>
        <pc:sldMkLst>
          <pc:docMk/>
          <pc:sldMk cId="1912639874" sldId="256"/>
        </pc:sldMkLst>
      </pc:sldChg>
      <pc:sldChg chg="del">
        <pc:chgData name="Kevin Stilts" userId="99c6032548666723" providerId="LiveId" clId="{4CFE0596-A5C9-4F47-89E7-B81086A45EF9}" dt="2022-04-24T20:46:21.136" v="0" actId="47"/>
        <pc:sldMkLst>
          <pc:docMk/>
          <pc:sldMk cId="1977122804" sldId="257"/>
        </pc:sldMkLst>
      </pc:sldChg>
      <pc:sldChg chg="del">
        <pc:chgData name="Kevin Stilts" userId="99c6032548666723" providerId="LiveId" clId="{4CFE0596-A5C9-4F47-89E7-B81086A45EF9}" dt="2022-04-24T20:46:21.136" v="0" actId="47"/>
        <pc:sldMkLst>
          <pc:docMk/>
          <pc:sldMk cId="2362983535" sldId="258"/>
        </pc:sldMkLst>
      </pc:sldChg>
      <pc:sldChg chg="del">
        <pc:chgData name="Kevin Stilts" userId="99c6032548666723" providerId="LiveId" clId="{4CFE0596-A5C9-4F47-89E7-B81086A45EF9}" dt="2022-04-24T20:46:21.136" v="0" actId="47"/>
        <pc:sldMkLst>
          <pc:docMk/>
          <pc:sldMk cId="4067341190" sldId="259"/>
        </pc:sldMkLst>
      </pc:sldChg>
      <pc:sldChg chg="del">
        <pc:chgData name="Kevin Stilts" userId="99c6032548666723" providerId="LiveId" clId="{4CFE0596-A5C9-4F47-89E7-B81086A45EF9}" dt="2022-04-24T20:46:21.136" v="0" actId="47"/>
        <pc:sldMkLst>
          <pc:docMk/>
          <pc:sldMk cId="1254267316" sldId="260"/>
        </pc:sldMkLst>
      </pc:sldChg>
      <pc:sldChg chg="del">
        <pc:chgData name="Kevin Stilts" userId="99c6032548666723" providerId="LiveId" clId="{4CFE0596-A5C9-4F47-89E7-B81086A45EF9}" dt="2022-04-24T20:46:21.136" v="0" actId="47"/>
        <pc:sldMkLst>
          <pc:docMk/>
          <pc:sldMk cId="2518909911" sldId="261"/>
        </pc:sldMkLst>
      </pc:sldChg>
      <pc:sldChg chg="del">
        <pc:chgData name="Kevin Stilts" userId="99c6032548666723" providerId="LiveId" clId="{4CFE0596-A5C9-4F47-89E7-B81086A45EF9}" dt="2022-04-24T20:46:21.136" v="0" actId="47"/>
        <pc:sldMkLst>
          <pc:docMk/>
          <pc:sldMk cId="1403093387" sldId="262"/>
        </pc:sldMkLst>
      </pc:sldChg>
      <pc:sldChg chg="del">
        <pc:chgData name="Kevin Stilts" userId="99c6032548666723" providerId="LiveId" clId="{4CFE0596-A5C9-4F47-89E7-B81086A45EF9}" dt="2022-04-24T20:46:21.136" v="0" actId="47"/>
        <pc:sldMkLst>
          <pc:docMk/>
          <pc:sldMk cId="1746170614" sldId="263"/>
        </pc:sldMkLst>
      </pc:sldChg>
      <pc:sldChg chg="del">
        <pc:chgData name="Kevin Stilts" userId="99c6032548666723" providerId="LiveId" clId="{4CFE0596-A5C9-4F47-89E7-B81086A45EF9}" dt="2022-04-24T20:46:21.136" v="0" actId="47"/>
        <pc:sldMkLst>
          <pc:docMk/>
          <pc:sldMk cId="683987106" sldId="265"/>
        </pc:sldMkLst>
      </pc:sldChg>
      <pc:sldChg chg="del">
        <pc:chgData name="Kevin Stilts" userId="99c6032548666723" providerId="LiveId" clId="{4CFE0596-A5C9-4F47-89E7-B81086A45EF9}" dt="2022-04-24T20:46:21.136" v="0" actId="47"/>
        <pc:sldMkLst>
          <pc:docMk/>
          <pc:sldMk cId="3060267960" sldId="266"/>
        </pc:sldMkLst>
      </pc:sldChg>
      <pc:sldChg chg="del">
        <pc:chgData name="Kevin Stilts" userId="99c6032548666723" providerId="LiveId" clId="{4CFE0596-A5C9-4F47-89E7-B81086A45EF9}" dt="2022-04-24T20:46:21.136" v="0" actId="47"/>
        <pc:sldMkLst>
          <pc:docMk/>
          <pc:sldMk cId="3711668170" sldId="267"/>
        </pc:sldMkLst>
      </pc:sldChg>
      <pc:sldChg chg="del">
        <pc:chgData name="Kevin Stilts" userId="99c6032548666723" providerId="LiveId" clId="{4CFE0596-A5C9-4F47-89E7-B81086A45EF9}" dt="2022-04-24T20:46:21.136" v="0" actId="47"/>
        <pc:sldMkLst>
          <pc:docMk/>
          <pc:sldMk cId="3152614763" sldId="268"/>
        </pc:sldMkLst>
      </pc:sldChg>
      <pc:sldChg chg="del">
        <pc:chgData name="Kevin Stilts" userId="99c6032548666723" providerId="LiveId" clId="{4CFE0596-A5C9-4F47-89E7-B81086A45EF9}" dt="2022-04-24T20:46:21.136" v="0" actId="47"/>
        <pc:sldMkLst>
          <pc:docMk/>
          <pc:sldMk cId="2421868426" sldId="269"/>
        </pc:sldMkLst>
      </pc:sldChg>
      <pc:sldChg chg="del">
        <pc:chgData name="Kevin Stilts" userId="99c6032548666723" providerId="LiveId" clId="{4CFE0596-A5C9-4F47-89E7-B81086A45EF9}" dt="2022-04-24T20:46:21.136" v="0" actId="47"/>
        <pc:sldMkLst>
          <pc:docMk/>
          <pc:sldMk cId="1453743386" sldId="270"/>
        </pc:sldMkLst>
      </pc:sldChg>
      <pc:sldChg chg="del">
        <pc:chgData name="Kevin Stilts" userId="99c6032548666723" providerId="LiveId" clId="{4CFE0596-A5C9-4F47-89E7-B81086A45EF9}" dt="2022-04-24T20:46:21.136" v="0" actId="47"/>
        <pc:sldMkLst>
          <pc:docMk/>
          <pc:sldMk cId="862445180" sldId="271"/>
        </pc:sldMkLst>
      </pc:sldChg>
      <pc:sldChg chg="del">
        <pc:chgData name="Kevin Stilts" userId="99c6032548666723" providerId="LiveId" clId="{4CFE0596-A5C9-4F47-89E7-B81086A45EF9}" dt="2022-04-24T20:46:21.136" v="0" actId="47"/>
        <pc:sldMkLst>
          <pc:docMk/>
          <pc:sldMk cId="2520587611" sldId="272"/>
        </pc:sldMkLst>
      </pc:sldChg>
      <pc:sldChg chg="del">
        <pc:chgData name="Kevin Stilts" userId="99c6032548666723" providerId="LiveId" clId="{4CFE0596-A5C9-4F47-89E7-B81086A45EF9}" dt="2022-04-24T20:46:21.136" v="0" actId="47"/>
        <pc:sldMkLst>
          <pc:docMk/>
          <pc:sldMk cId="4272179938" sldId="273"/>
        </pc:sldMkLst>
      </pc:sldChg>
      <pc:sldChg chg="del">
        <pc:chgData name="Kevin Stilts" userId="99c6032548666723" providerId="LiveId" clId="{4CFE0596-A5C9-4F47-89E7-B81086A45EF9}" dt="2022-04-24T20:46:21.136" v="0" actId="47"/>
        <pc:sldMkLst>
          <pc:docMk/>
          <pc:sldMk cId="1836018984" sldId="274"/>
        </pc:sldMkLst>
      </pc:sldChg>
      <pc:sldChg chg="del">
        <pc:chgData name="Kevin Stilts" userId="99c6032548666723" providerId="LiveId" clId="{4CFE0596-A5C9-4F47-89E7-B81086A45EF9}" dt="2022-04-24T20:46:21.136" v="0" actId="47"/>
        <pc:sldMkLst>
          <pc:docMk/>
          <pc:sldMk cId="1565153470" sldId="276"/>
        </pc:sldMkLst>
      </pc:sldChg>
      <pc:sldChg chg="del">
        <pc:chgData name="Kevin Stilts" userId="99c6032548666723" providerId="LiveId" clId="{4CFE0596-A5C9-4F47-89E7-B81086A45EF9}" dt="2022-04-24T20:46:21.136" v="0" actId="47"/>
        <pc:sldMkLst>
          <pc:docMk/>
          <pc:sldMk cId="1528553630" sldId="277"/>
        </pc:sldMkLst>
      </pc:sldChg>
      <pc:sldChg chg="del">
        <pc:chgData name="Kevin Stilts" userId="99c6032548666723" providerId="LiveId" clId="{4CFE0596-A5C9-4F47-89E7-B81086A45EF9}" dt="2022-04-24T20:46:21.136" v="0" actId="47"/>
        <pc:sldMkLst>
          <pc:docMk/>
          <pc:sldMk cId="994417776" sldId="278"/>
        </pc:sldMkLst>
      </pc:sldChg>
      <pc:sldChg chg="del">
        <pc:chgData name="Kevin Stilts" userId="99c6032548666723" providerId="LiveId" clId="{4CFE0596-A5C9-4F47-89E7-B81086A45EF9}" dt="2022-04-24T20:46:21.136" v="0" actId="47"/>
        <pc:sldMkLst>
          <pc:docMk/>
          <pc:sldMk cId="3574469533" sldId="279"/>
        </pc:sldMkLst>
      </pc:sldChg>
      <pc:sldChg chg="del">
        <pc:chgData name="Kevin Stilts" userId="99c6032548666723" providerId="LiveId" clId="{4CFE0596-A5C9-4F47-89E7-B81086A45EF9}" dt="2022-04-24T20:46:21.136" v="0" actId="47"/>
        <pc:sldMkLst>
          <pc:docMk/>
          <pc:sldMk cId="1886998197" sldId="280"/>
        </pc:sldMkLst>
      </pc:sldChg>
      <pc:sldChg chg="del">
        <pc:chgData name="Kevin Stilts" userId="99c6032548666723" providerId="LiveId" clId="{4CFE0596-A5C9-4F47-89E7-B81086A45EF9}" dt="2022-04-24T20:51:55.101" v="2" actId="47"/>
        <pc:sldMkLst>
          <pc:docMk/>
          <pc:sldMk cId="1174256795" sldId="292"/>
        </pc:sldMkLst>
      </pc:sldChg>
      <pc:sldChg chg="del">
        <pc:chgData name="Kevin Stilts" userId="99c6032548666723" providerId="LiveId" clId="{4CFE0596-A5C9-4F47-89E7-B81086A45EF9}" dt="2022-04-24T20:51:54.621" v="1" actId="47"/>
        <pc:sldMkLst>
          <pc:docMk/>
          <pc:sldMk cId="1901905593" sldId="295"/>
        </pc:sldMkLst>
      </pc:sldChg>
      <pc:sldChg chg="del">
        <pc:chgData name="Kevin Stilts" userId="99c6032548666723" providerId="LiveId" clId="{4CFE0596-A5C9-4F47-89E7-B81086A45EF9}" dt="2022-04-24T20:46:21.136" v="0" actId="47"/>
        <pc:sldMkLst>
          <pc:docMk/>
          <pc:sldMk cId="1116581560" sldId="29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A610C-CBFD-4A98-9042-1929F205F8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29A8B59-5EAF-4120-837A-9095F704C3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AAC8815-4AC3-4F66-9F99-FD2758702107}"/>
              </a:ext>
            </a:extLst>
          </p:cNvPr>
          <p:cNvSpPr>
            <a:spLocks noGrp="1"/>
          </p:cNvSpPr>
          <p:nvPr>
            <p:ph type="dt" sz="half" idx="10"/>
          </p:nvPr>
        </p:nvSpPr>
        <p:spPr/>
        <p:txBody>
          <a:bodyPr/>
          <a:lstStyle/>
          <a:p>
            <a:fld id="{7F548328-D850-49D3-B276-09F208E8DE5E}" type="datetimeFigureOut">
              <a:rPr lang="en-US" smtClean="0"/>
              <a:t>4/24/2022</a:t>
            </a:fld>
            <a:endParaRPr lang="en-US"/>
          </a:p>
        </p:txBody>
      </p:sp>
      <p:sp>
        <p:nvSpPr>
          <p:cNvPr id="5" name="Footer Placeholder 4">
            <a:extLst>
              <a:ext uri="{FF2B5EF4-FFF2-40B4-BE49-F238E27FC236}">
                <a16:creationId xmlns:a16="http://schemas.microsoft.com/office/drawing/2014/main" id="{7A36E37A-4BEA-4C0F-B597-60BC98B70C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D8594-C4AC-42E5-BAEC-DCC6D6AD57F5}"/>
              </a:ext>
            </a:extLst>
          </p:cNvPr>
          <p:cNvSpPr>
            <a:spLocks noGrp="1"/>
          </p:cNvSpPr>
          <p:nvPr>
            <p:ph type="sldNum" sz="quarter" idx="12"/>
          </p:nvPr>
        </p:nvSpPr>
        <p:spPr/>
        <p:txBody>
          <a:bodyPr/>
          <a:lstStyle/>
          <a:p>
            <a:fld id="{2DCC1EAA-5264-49A3-91DD-AAE188CEFBFB}" type="slidenum">
              <a:rPr lang="en-US" smtClean="0"/>
              <a:t>‹#›</a:t>
            </a:fld>
            <a:endParaRPr lang="en-US"/>
          </a:p>
        </p:txBody>
      </p:sp>
    </p:spTree>
    <p:extLst>
      <p:ext uri="{BB962C8B-B14F-4D97-AF65-F5344CB8AC3E}">
        <p14:creationId xmlns:p14="http://schemas.microsoft.com/office/powerpoint/2010/main" val="1840357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B1DA3-FA96-4213-B733-5221ABEAB6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B68E885-6734-4C37-B000-E93BE63E9B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6DBDEA-D78E-414B-867C-3A4B240F3BDF}"/>
              </a:ext>
            </a:extLst>
          </p:cNvPr>
          <p:cNvSpPr>
            <a:spLocks noGrp="1"/>
          </p:cNvSpPr>
          <p:nvPr>
            <p:ph type="dt" sz="half" idx="10"/>
          </p:nvPr>
        </p:nvSpPr>
        <p:spPr/>
        <p:txBody>
          <a:bodyPr/>
          <a:lstStyle/>
          <a:p>
            <a:fld id="{7F548328-D850-49D3-B276-09F208E8DE5E}" type="datetimeFigureOut">
              <a:rPr lang="en-US" smtClean="0"/>
              <a:t>4/24/2022</a:t>
            </a:fld>
            <a:endParaRPr lang="en-US"/>
          </a:p>
        </p:txBody>
      </p:sp>
      <p:sp>
        <p:nvSpPr>
          <p:cNvPr id="5" name="Footer Placeholder 4">
            <a:extLst>
              <a:ext uri="{FF2B5EF4-FFF2-40B4-BE49-F238E27FC236}">
                <a16:creationId xmlns:a16="http://schemas.microsoft.com/office/drawing/2014/main" id="{DD5DED10-6966-449A-B37C-AE603C8CC2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BB16F9-3916-4837-8CE0-CE3F94493600}"/>
              </a:ext>
            </a:extLst>
          </p:cNvPr>
          <p:cNvSpPr>
            <a:spLocks noGrp="1"/>
          </p:cNvSpPr>
          <p:nvPr>
            <p:ph type="sldNum" sz="quarter" idx="12"/>
          </p:nvPr>
        </p:nvSpPr>
        <p:spPr/>
        <p:txBody>
          <a:bodyPr/>
          <a:lstStyle/>
          <a:p>
            <a:fld id="{2DCC1EAA-5264-49A3-91DD-AAE188CEFBFB}" type="slidenum">
              <a:rPr lang="en-US" smtClean="0"/>
              <a:t>‹#›</a:t>
            </a:fld>
            <a:endParaRPr lang="en-US"/>
          </a:p>
        </p:txBody>
      </p:sp>
    </p:spTree>
    <p:extLst>
      <p:ext uri="{BB962C8B-B14F-4D97-AF65-F5344CB8AC3E}">
        <p14:creationId xmlns:p14="http://schemas.microsoft.com/office/powerpoint/2010/main" val="1763319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AE1D18-D1E6-4B0B-89D3-AE635E807C8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EA6424F-2782-472B-BA48-FF0E826761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AE0EBC-8014-40F1-9146-2D46FC4B48D3}"/>
              </a:ext>
            </a:extLst>
          </p:cNvPr>
          <p:cNvSpPr>
            <a:spLocks noGrp="1"/>
          </p:cNvSpPr>
          <p:nvPr>
            <p:ph type="dt" sz="half" idx="10"/>
          </p:nvPr>
        </p:nvSpPr>
        <p:spPr/>
        <p:txBody>
          <a:bodyPr/>
          <a:lstStyle/>
          <a:p>
            <a:fld id="{7F548328-D850-49D3-B276-09F208E8DE5E}" type="datetimeFigureOut">
              <a:rPr lang="en-US" smtClean="0"/>
              <a:t>4/24/2022</a:t>
            </a:fld>
            <a:endParaRPr lang="en-US"/>
          </a:p>
        </p:txBody>
      </p:sp>
      <p:sp>
        <p:nvSpPr>
          <p:cNvPr id="5" name="Footer Placeholder 4">
            <a:extLst>
              <a:ext uri="{FF2B5EF4-FFF2-40B4-BE49-F238E27FC236}">
                <a16:creationId xmlns:a16="http://schemas.microsoft.com/office/drawing/2014/main" id="{81190BEA-9DF7-4278-9D78-ACD5871313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2D2B5E-DF52-410C-87B0-55DF3D459D51}"/>
              </a:ext>
            </a:extLst>
          </p:cNvPr>
          <p:cNvSpPr>
            <a:spLocks noGrp="1"/>
          </p:cNvSpPr>
          <p:nvPr>
            <p:ph type="sldNum" sz="quarter" idx="12"/>
          </p:nvPr>
        </p:nvSpPr>
        <p:spPr/>
        <p:txBody>
          <a:bodyPr/>
          <a:lstStyle/>
          <a:p>
            <a:fld id="{2DCC1EAA-5264-49A3-91DD-AAE188CEFBFB}" type="slidenum">
              <a:rPr lang="en-US" smtClean="0"/>
              <a:t>‹#›</a:t>
            </a:fld>
            <a:endParaRPr lang="en-US"/>
          </a:p>
        </p:txBody>
      </p:sp>
    </p:spTree>
    <p:extLst>
      <p:ext uri="{BB962C8B-B14F-4D97-AF65-F5344CB8AC3E}">
        <p14:creationId xmlns:p14="http://schemas.microsoft.com/office/powerpoint/2010/main" val="2971468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AA05E-EF3F-4314-9DDA-F3826B36EA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38C5C0-A9F4-464A-BCA5-81229BA8D2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785351-CE9D-400E-A0D7-85A70F481045}"/>
              </a:ext>
            </a:extLst>
          </p:cNvPr>
          <p:cNvSpPr>
            <a:spLocks noGrp="1"/>
          </p:cNvSpPr>
          <p:nvPr>
            <p:ph type="dt" sz="half" idx="10"/>
          </p:nvPr>
        </p:nvSpPr>
        <p:spPr/>
        <p:txBody>
          <a:bodyPr/>
          <a:lstStyle/>
          <a:p>
            <a:fld id="{7F548328-D850-49D3-B276-09F208E8DE5E}" type="datetimeFigureOut">
              <a:rPr lang="en-US" smtClean="0"/>
              <a:t>4/24/2022</a:t>
            </a:fld>
            <a:endParaRPr lang="en-US"/>
          </a:p>
        </p:txBody>
      </p:sp>
      <p:sp>
        <p:nvSpPr>
          <p:cNvPr id="5" name="Footer Placeholder 4">
            <a:extLst>
              <a:ext uri="{FF2B5EF4-FFF2-40B4-BE49-F238E27FC236}">
                <a16:creationId xmlns:a16="http://schemas.microsoft.com/office/drawing/2014/main" id="{4FD25B4A-EDC6-42B9-BA81-B257E7A2B7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89E31-2E0F-47E1-BF72-31F4E8E4CB4B}"/>
              </a:ext>
            </a:extLst>
          </p:cNvPr>
          <p:cNvSpPr>
            <a:spLocks noGrp="1"/>
          </p:cNvSpPr>
          <p:nvPr>
            <p:ph type="sldNum" sz="quarter" idx="12"/>
          </p:nvPr>
        </p:nvSpPr>
        <p:spPr/>
        <p:txBody>
          <a:bodyPr/>
          <a:lstStyle/>
          <a:p>
            <a:fld id="{2DCC1EAA-5264-49A3-91DD-AAE188CEFBFB}" type="slidenum">
              <a:rPr lang="en-US" smtClean="0"/>
              <a:t>‹#›</a:t>
            </a:fld>
            <a:endParaRPr lang="en-US"/>
          </a:p>
        </p:txBody>
      </p:sp>
    </p:spTree>
    <p:extLst>
      <p:ext uri="{BB962C8B-B14F-4D97-AF65-F5344CB8AC3E}">
        <p14:creationId xmlns:p14="http://schemas.microsoft.com/office/powerpoint/2010/main" val="2320511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A58AD-DE9D-4F3D-B720-AC49CB388D3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B475B42-F91C-4B2B-8F42-5DA40838AA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749E71-CA54-4EBB-BA6D-9D35F05A9C05}"/>
              </a:ext>
            </a:extLst>
          </p:cNvPr>
          <p:cNvSpPr>
            <a:spLocks noGrp="1"/>
          </p:cNvSpPr>
          <p:nvPr>
            <p:ph type="dt" sz="half" idx="10"/>
          </p:nvPr>
        </p:nvSpPr>
        <p:spPr/>
        <p:txBody>
          <a:bodyPr/>
          <a:lstStyle/>
          <a:p>
            <a:fld id="{7F548328-D850-49D3-B276-09F208E8DE5E}" type="datetimeFigureOut">
              <a:rPr lang="en-US" smtClean="0"/>
              <a:t>4/24/2022</a:t>
            </a:fld>
            <a:endParaRPr lang="en-US"/>
          </a:p>
        </p:txBody>
      </p:sp>
      <p:sp>
        <p:nvSpPr>
          <p:cNvPr id="5" name="Footer Placeholder 4">
            <a:extLst>
              <a:ext uri="{FF2B5EF4-FFF2-40B4-BE49-F238E27FC236}">
                <a16:creationId xmlns:a16="http://schemas.microsoft.com/office/drawing/2014/main" id="{9DDE47E6-4493-4451-A2E8-D6CEB4B9B3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C6192D-8742-4EB0-9F70-0A0D42BBDB0E}"/>
              </a:ext>
            </a:extLst>
          </p:cNvPr>
          <p:cNvSpPr>
            <a:spLocks noGrp="1"/>
          </p:cNvSpPr>
          <p:nvPr>
            <p:ph type="sldNum" sz="quarter" idx="12"/>
          </p:nvPr>
        </p:nvSpPr>
        <p:spPr/>
        <p:txBody>
          <a:bodyPr/>
          <a:lstStyle/>
          <a:p>
            <a:fld id="{2DCC1EAA-5264-49A3-91DD-AAE188CEFBFB}" type="slidenum">
              <a:rPr lang="en-US" smtClean="0"/>
              <a:t>‹#›</a:t>
            </a:fld>
            <a:endParaRPr lang="en-US"/>
          </a:p>
        </p:txBody>
      </p:sp>
    </p:spTree>
    <p:extLst>
      <p:ext uri="{BB962C8B-B14F-4D97-AF65-F5344CB8AC3E}">
        <p14:creationId xmlns:p14="http://schemas.microsoft.com/office/powerpoint/2010/main" val="3754597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5CD53-B6A1-4D8C-9742-3B738D0BC6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D43B52-2129-4FA3-9A55-71F95032462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A4921CB-FEA4-4F63-9E27-AECF21E8FBB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061369B-0C86-4CA1-A4BE-BAEE012C6E24}"/>
              </a:ext>
            </a:extLst>
          </p:cNvPr>
          <p:cNvSpPr>
            <a:spLocks noGrp="1"/>
          </p:cNvSpPr>
          <p:nvPr>
            <p:ph type="dt" sz="half" idx="10"/>
          </p:nvPr>
        </p:nvSpPr>
        <p:spPr/>
        <p:txBody>
          <a:bodyPr/>
          <a:lstStyle/>
          <a:p>
            <a:fld id="{7F548328-D850-49D3-B276-09F208E8DE5E}" type="datetimeFigureOut">
              <a:rPr lang="en-US" smtClean="0"/>
              <a:t>4/24/2022</a:t>
            </a:fld>
            <a:endParaRPr lang="en-US"/>
          </a:p>
        </p:txBody>
      </p:sp>
      <p:sp>
        <p:nvSpPr>
          <p:cNvPr id="6" name="Footer Placeholder 5">
            <a:extLst>
              <a:ext uri="{FF2B5EF4-FFF2-40B4-BE49-F238E27FC236}">
                <a16:creationId xmlns:a16="http://schemas.microsoft.com/office/drawing/2014/main" id="{CDA04484-F271-401B-9363-CA4EA96DEC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D416D6-562A-43DD-B534-73B52B6F81CE}"/>
              </a:ext>
            </a:extLst>
          </p:cNvPr>
          <p:cNvSpPr>
            <a:spLocks noGrp="1"/>
          </p:cNvSpPr>
          <p:nvPr>
            <p:ph type="sldNum" sz="quarter" idx="12"/>
          </p:nvPr>
        </p:nvSpPr>
        <p:spPr/>
        <p:txBody>
          <a:bodyPr/>
          <a:lstStyle/>
          <a:p>
            <a:fld id="{2DCC1EAA-5264-49A3-91DD-AAE188CEFBFB}" type="slidenum">
              <a:rPr lang="en-US" smtClean="0"/>
              <a:t>‹#›</a:t>
            </a:fld>
            <a:endParaRPr lang="en-US"/>
          </a:p>
        </p:txBody>
      </p:sp>
    </p:spTree>
    <p:extLst>
      <p:ext uri="{BB962C8B-B14F-4D97-AF65-F5344CB8AC3E}">
        <p14:creationId xmlns:p14="http://schemas.microsoft.com/office/powerpoint/2010/main" val="3013500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B67AD-989E-4464-B7E2-B5ADA5095F7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5892BE-9DBD-4841-AC58-5F5C1B7E36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38416FF-6269-44E4-8F64-B718A94639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A2D4AF-F144-4F99-9B5C-533444B7C9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4EB6AA-15A0-4258-B654-AAFD0BE788A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0755D3-80C8-4011-80D7-B7288FEA5BBB}"/>
              </a:ext>
            </a:extLst>
          </p:cNvPr>
          <p:cNvSpPr>
            <a:spLocks noGrp="1"/>
          </p:cNvSpPr>
          <p:nvPr>
            <p:ph type="dt" sz="half" idx="10"/>
          </p:nvPr>
        </p:nvSpPr>
        <p:spPr/>
        <p:txBody>
          <a:bodyPr/>
          <a:lstStyle/>
          <a:p>
            <a:fld id="{7F548328-D850-49D3-B276-09F208E8DE5E}" type="datetimeFigureOut">
              <a:rPr lang="en-US" smtClean="0"/>
              <a:t>4/24/2022</a:t>
            </a:fld>
            <a:endParaRPr lang="en-US"/>
          </a:p>
        </p:txBody>
      </p:sp>
      <p:sp>
        <p:nvSpPr>
          <p:cNvPr id="8" name="Footer Placeholder 7">
            <a:extLst>
              <a:ext uri="{FF2B5EF4-FFF2-40B4-BE49-F238E27FC236}">
                <a16:creationId xmlns:a16="http://schemas.microsoft.com/office/drawing/2014/main" id="{41C3E889-21A5-4C55-AB8A-332ABF84E03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ED60105-E919-4C36-8400-9AEDC3EE73DC}"/>
              </a:ext>
            </a:extLst>
          </p:cNvPr>
          <p:cNvSpPr>
            <a:spLocks noGrp="1"/>
          </p:cNvSpPr>
          <p:nvPr>
            <p:ph type="sldNum" sz="quarter" idx="12"/>
          </p:nvPr>
        </p:nvSpPr>
        <p:spPr/>
        <p:txBody>
          <a:bodyPr/>
          <a:lstStyle/>
          <a:p>
            <a:fld id="{2DCC1EAA-5264-49A3-91DD-AAE188CEFBFB}" type="slidenum">
              <a:rPr lang="en-US" smtClean="0"/>
              <a:t>‹#›</a:t>
            </a:fld>
            <a:endParaRPr lang="en-US"/>
          </a:p>
        </p:txBody>
      </p:sp>
    </p:spTree>
    <p:extLst>
      <p:ext uri="{BB962C8B-B14F-4D97-AF65-F5344CB8AC3E}">
        <p14:creationId xmlns:p14="http://schemas.microsoft.com/office/powerpoint/2010/main" val="79131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4ED94-5CE1-4E7C-B8F1-C9B06495B96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8883261-AFF7-4B65-9F78-29B74707194B}"/>
              </a:ext>
            </a:extLst>
          </p:cNvPr>
          <p:cNvSpPr>
            <a:spLocks noGrp="1"/>
          </p:cNvSpPr>
          <p:nvPr>
            <p:ph type="dt" sz="half" idx="10"/>
          </p:nvPr>
        </p:nvSpPr>
        <p:spPr/>
        <p:txBody>
          <a:bodyPr/>
          <a:lstStyle/>
          <a:p>
            <a:fld id="{7F548328-D850-49D3-B276-09F208E8DE5E}" type="datetimeFigureOut">
              <a:rPr lang="en-US" smtClean="0"/>
              <a:t>4/24/2022</a:t>
            </a:fld>
            <a:endParaRPr lang="en-US"/>
          </a:p>
        </p:txBody>
      </p:sp>
      <p:sp>
        <p:nvSpPr>
          <p:cNvPr id="4" name="Footer Placeholder 3">
            <a:extLst>
              <a:ext uri="{FF2B5EF4-FFF2-40B4-BE49-F238E27FC236}">
                <a16:creationId xmlns:a16="http://schemas.microsoft.com/office/drawing/2014/main" id="{3232D638-2997-408C-B1E5-1AF71869ED2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461FF4-0B3B-4FC1-8A27-A7A49E82B1FE}"/>
              </a:ext>
            </a:extLst>
          </p:cNvPr>
          <p:cNvSpPr>
            <a:spLocks noGrp="1"/>
          </p:cNvSpPr>
          <p:nvPr>
            <p:ph type="sldNum" sz="quarter" idx="12"/>
          </p:nvPr>
        </p:nvSpPr>
        <p:spPr/>
        <p:txBody>
          <a:bodyPr/>
          <a:lstStyle/>
          <a:p>
            <a:fld id="{2DCC1EAA-5264-49A3-91DD-AAE188CEFBFB}" type="slidenum">
              <a:rPr lang="en-US" smtClean="0"/>
              <a:t>‹#›</a:t>
            </a:fld>
            <a:endParaRPr lang="en-US"/>
          </a:p>
        </p:txBody>
      </p:sp>
    </p:spTree>
    <p:extLst>
      <p:ext uri="{BB962C8B-B14F-4D97-AF65-F5344CB8AC3E}">
        <p14:creationId xmlns:p14="http://schemas.microsoft.com/office/powerpoint/2010/main" val="2800314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826114-0825-4742-B0FB-0488328B903D}"/>
              </a:ext>
            </a:extLst>
          </p:cNvPr>
          <p:cNvSpPr>
            <a:spLocks noGrp="1"/>
          </p:cNvSpPr>
          <p:nvPr>
            <p:ph type="dt" sz="half" idx="10"/>
          </p:nvPr>
        </p:nvSpPr>
        <p:spPr/>
        <p:txBody>
          <a:bodyPr/>
          <a:lstStyle/>
          <a:p>
            <a:fld id="{7F548328-D850-49D3-B276-09F208E8DE5E}" type="datetimeFigureOut">
              <a:rPr lang="en-US" smtClean="0"/>
              <a:t>4/24/2022</a:t>
            </a:fld>
            <a:endParaRPr lang="en-US"/>
          </a:p>
        </p:txBody>
      </p:sp>
      <p:sp>
        <p:nvSpPr>
          <p:cNvPr id="3" name="Footer Placeholder 2">
            <a:extLst>
              <a:ext uri="{FF2B5EF4-FFF2-40B4-BE49-F238E27FC236}">
                <a16:creationId xmlns:a16="http://schemas.microsoft.com/office/drawing/2014/main" id="{BB5E90B6-BB19-46B8-B51C-FC2B35EBF5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B0D32F1-A7F0-4A69-8CA6-3CB1297F3EF8}"/>
              </a:ext>
            </a:extLst>
          </p:cNvPr>
          <p:cNvSpPr>
            <a:spLocks noGrp="1"/>
          </p:cNvSpPr>
          <p:nvPr>
            <p:ph type="sldNum" sz="quarter" idx="12"/>
          </p:nvPr>
        </p:nvSpPr>
        <p:spPr/>
        <p:txBody>
          <a:bodyPr/>
          <a:lstStyle/>
          <a:p>
            <a:fld id="{2DCC1EAA-5264-49A3-91DD-AAE188CEFBFB}" type="slidenum">
              <a:rPr lang="en-US" smtClean="0"/>
              <a:t>‹#›</a:t>
            </a:fld>
            <a:endParaRPr lang="en-US"/>
          </a:p>
        </p:txBody>
      </p:sp>
    </p:spTree>
    <p:extLst>
      <p:ext uri="{BB962C8B-B14F-4D97-AF65-F5344CB8AC3E}">
        <p14:creationId xmlns:p14="http://schemas.microsoft.com/office/powerpoint/2010/main" val="2750002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D6980-A59B-4E37-B6DE-D46A9BFF8B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025D3E-DC89-4D36-BE54-C4D150C2A7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A117EA9-B7F7-4D38-9D3A-2B1AF5F972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9FDAF3-1923-4B9B-A202-4CFE272CB627}"/>
              </a:ext>
            </a:extLst>
          </p:cNvPr>
          <p:cNvSpPr>
            <a:spLocks noGrp="1"/>
          </p:cNvSpPr>
          <p:nvPr>
            <p:ph type="dt" sz="half" idx="10"/>
          </p:nvPr>
        </p:nvSpPr>
        <p:spPr/>
        <p:txBody>
          <a:bodyPr/>
          <a:lstStyle/>
          <a:p>
            <a:fld id="{7F548328-D850-49D3-B276-09F208E8DE5E}" type="datetimeFigureOut">
              <a:rPr lang="en-US" smtClean="0"/>
              <a:t>4/24/2022</a:t>
            </a:fld>
            <a:endParaRPr lang="en-US"/>
          </a:p>
        </p:txBody>
      </p:sp>
      <p:sp>
        <p:nvSpPr>
          <p:cNvPr id="6" name="Footer Placeholder 5">
            <a:extLst>
              <a:ext uri="{FF2B5EF4-FFF2-40B4-BE49-F238E27FC236}">
                <a16:creationId xmlns:a16="http://schemas.microsoft.com/office/drawing/2014/main" id="{DADFFB58-4BE2-4CA5-94CA-6C047376AE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B6E7B8-4BB0-4628-86DB-B0A1014760CC}"/>
              </a:ext>
            </a:extLst>
          </p:cNvPr>
          <p:cNvSpPr>
            <a:spLocks noGrp="1"/>
          </p:cNvSpPr>
          <p:nvPr>
            <p:ph type="sldNum" sz="quarter" idx="12"/>
          </p:nvPr>
        </p:nvSpPr>
        <p:spPr/>
        <p:txBody>
          <a:bodyPr/>
          <a:lstStyle/>
          <a:p>
            <a:fld id="{2DCC1EAA-5264-49A3-91DD-AAE188CEFBFB}" type="slidenum">
              <a:rPr lang="en-US" smtClean="0"/>
              <a:t>‹#›</a:t>
            </a:fld>
            <a:endParaRPr lang="en-US"/>
          </a:p>
        </p:txBody>
      </p:sp>
    </p:spTree>
    <p:extLst>
      <p:ext uri="{BB962C8B-B14F-4D97-AF65-F5344CB8AC3E}">
        <p14:creationId xmlns:p14="http://schemas.microsoft.com/office/powerpoint/2010/main" val="3682074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D90B0-F343-41A1-849F-E7115B10A8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C11C043-1471-4F8B-B06E-781FF5AE15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27CF76B-C5FD-4C09-B26C-658170774C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D41F52-4ECC-4950-998A-9415F6EAB6F4}"/>
              </a:ext>
            </a:extLst>
          </p:cNvPr>
          <p:cNvSpPr>
            <a:spLocks noGrp="1"/>
          </p:cNvSpPr>
          <p:nvPr>
            <p:ph type="dt" sz="half" idx="10"/>
          </p:nvPr>
        </p:nvSpPr>
        <p:spPr/>
        <p:txBody>
          <a:bodyPr/>
          <a:lstStyle/>
          <a:p>
            <a:fld id="{7F548328-D850-49D3-B276-09F208E8DE5E}" type="datetimeFigureOut">
              <a:rPr lang="en-US" smtClean="0"/>
              <a:t>4/24/2022</a:t>
            </a:fld>
            <a:endParaRPr lang="en-US"/>
          </a:p>
        </p:txBody>
      </p:sp>
      <p:sp>
        <p:nvSpPr>
          <p:cNvPr id="6" name="Footer Placeholder 5">
            <a:extLst>
              <a:ext uri="{FF2B5EF4-FFF2-40B4-BE49-F238E27FC236}">
                <a16:creationId xmlns:a16="http://schemas.microsoft.com/office/drawing/2014/main" id="{643C6452-18C3-4503-B647-3AAE76A437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63F07D-EA3F-4512-B9A7-DDE1EB8A4A05}"/>
              </a:ext>
            </a:extLst>
          </p:cNvPr>
          <p:cNvSpPr>
            <a:spLocks noGrp="1"/>
          </p:cNvSpPr>
          <p:nvPr>
            <p:ph type="sldNum" sz="quarter" idx="12"/>
          </p:nvPr>
        </p:nvSpPr>
        <p:spPr/>
        <p:txBody>
          <a:bodyPr/>
          <a:lstStyle/>
          <a:p>
            <a:fld id="{2DCC1EAA-5264-49A3-91DD-AAE188CEFBFB}" type="slidenum">
              <a:rPr lang="en-US" smtClean="0"/>
              <a:t>‹#›</a:t>
            </a:fld>
            <a:endParaRPr lang="en-US"/>
          </a:p>
        </p:txBody>
      </p:sp>
    </p:spTree>
    <p:extLst>
      <p:ext uri="{BB962C8B-B14F-4D97-AF65-F5344CB8AC3E}">
        <p14:creationId xmlns:p14="http://schemas.microsoft.com/office/powerpoint/2010/main" val="341686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15787D-9C5E-4EFB-84AE-915C28E79B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A044AE9-1E3D-44BC-B7AF-7A02714295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0D0F60-9C76-4E7D-AE0B-F9585759F8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548328-D850-49D3-B276-09F208E8DE5E}" type="datetimeFigureOut">
              <a:rPr lang="en-US" smtClean="0"/>
              <a:t>4/24/2022</a:t>
            </a:fld>
            <a:endParaRPr lang="en-US"/>
          </a:p>
        </p:txBody>
      </p:sp>
      <p:sp>
        <p:nvSpPr>
          <p:cNvPr id="5" name="Footer Placeholder 4">
            <a:extLst>
              <a:ext uri="{FF2B5EF4-FFF2-40B4-BE49-F238E27FC236}">
                <a16:creationId xmlns:a16="http://schemas.microsoft.com/office/drawing/2014/main" id="{130A93E2-2C5C-4251-BFB0-2291BB0CD2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C58F376-C43E-44B4-A678-E48B36A76B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CC1EAA-5264-49A3-91DD-AAE188CEFBFB}" type="slidenum">
              <a:rPr lang="en-US" smtClean="0"/>
              <a:t>‹#›</a:t>
            </a:fld>
            <a:endParaRPr lang="en-US"/>
          </a:p>
        </p:txBody>
      </p:sp>
    </p:spTree>
    <p:extLst>
      <p:ext uri="{BB962C8B-B14F-4D97-AF65-F5344CB8AC3E}">
        <p14:creationId xmlns:p14="http://schemas.microsoft.com/office/powerpoint/2010/main" val="2298571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9871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460F2-3295-438D-A522-67962C14A0C8}"/>
              </a:ext>
            </a:extLst>
          </p:cNvPr>
          <p:cNvSpPr>
            <a:spLocks noGrp="1"/>
          </p:cNvSpPr>
          <p:nvPr>
            <p:ph type="title"/>
          </p:nvPr>
        </p:nvSpPr>
        <p:spPr>
          <a:xfrm>
            <a:off x="737532" y="0"/>
            <a:ext cx="10515600" cy="1325563"/>
          </a:xfrm>
        </p:spPr>
        <p:txBody>
          <a:bodyPr/>
          <a:lstStyle/>
          <a:p>
            <a:r>
              <a:rPr lang="en-US" dirty="0">
                <a:latin typeface="Arial Black" panose="020B0A04020102020204" pitchFamily="34" charset="0"/>
              </a:rPr>
              <a:t>Commandments</a:t>
            </a:r>
          </a:p>
        </p:txBody>
      </p:sp>
      <p:sp>
        <p:nvSpPr>
          <p:cNvPr id="3" name="Content Placeholder 2">
            <a:extLst>
              <a:ext uri="{FF2B5EF4-FFF2-40B4-BE49-F238E27FC236}">
                <a16:creationId xmlns:a16="http://schemas.microsoft.com/office/drawing/2014/main" id="{24EFDC51-6C16-4125-A22E-53122C10E9CE}"/>
              </a:ext>
            </a:extLst>
          </p:cNvPr>
          <p:cNvSpPr>
            <a:spLocks noGrp="1"/>
          </p:cNvSpPr>
          <p:nvPr>
            <p:ph idx="1"/>
          </p:nvPr>
        </p:nvSpPr>
        <p:spPr>
          <a:xfrm>
            <a:off x="670420" y="1179672"/>
            <a:ext cx="10515600" cy="5305017"/>
          </a:xfrm>
        </p:spPr>
        <p:txBody>
          <a:bodyPr>
            <a:noAutofit/>
          </a:bodyPr>
          <a:lstStyle/>
          <a:p>
            <a:pPr marL="0" indent="0">
              <a:buNone/>
            </a:pPr>
            <a:r>
              <a:rPr lang="en-US" dirty="0">
                <a:latin typeface="Arial" panose="020B0604020202020204" pitchFamily="34" charset="0"/>
                <a:cs typeface="Arial" panose="020B0604020202020204" pitchFamily="34" charset="0"/>
              </a:rPr>
              <a:t>Explicit - stated clearly and in detail, leaving no room for confusion or doubt.</a:t>
            </a:r>
          </a:p>
          <a:p>
            <a:pPr marL="0" indent="0">
              <a:buNone/>
            </a:pPr>
            <a:endParaRPr lang="en-US" dirty="0">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en-US" dirty="0">
                <a:effectLst/>
                <a:latin typeface="Arial" panose="020B0604020202020204" pitchFamily="34" charset="0"/>
                <a:ea typeface="Calibri" panose="020F0502020204030204" pitchFamily="34" charset="0"/>
                <a:cs typeface="Arial" panose="020B0604020202020204" pitchFamily="34" charset="0"/>
              </a:rPr>
              <a:t>Direct Statement</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Georgia" panose="02040502050405020303" pitchFamily="18" charset="0"/>
                <a:cs typeface="Arial" panose="020B0604020202020204" pitchFamily="34" charset="0"/>
              </a:rPr>
              <a:t>And he said unto them, Go ye into all the world, and preach the gospel to every creature. Mark 16:15</a:t>
            </a:r>
          </a:p>
          <a:p>
            <a:pPr marL="0" indent="0">
              <a:buNone/>
            </a:pPr>
            <a:endParaRPr lang="en-US" dirty="0">
              <a:latin typeface="Georgia" panose="02040502050405020303" pitchFamily="18" charset="0"/>
              <a:cs typeface="Arial" panose="020B0604020202020204" pitchFamily="34" charset="0"/>
            </a:endParaRPr>
          </a:p>
          <a:p>
            <a:pPr marL="0" indent="0">
              <a:buNone/>
            </a:pPr>
            <a:r>
              <a:rPr lang="en-US" dirty="0">
                <a:latin typeface="Georgia" panose="02040502050405020303" pitchFamily="18" charset="0"/>
              </a:rPr>
              <a:t>Then Peter said unto them, Repent, and be baptized every one of you in the name of Jesus Christ for the remission of sins, and ye shall receive the gift of the Holy Ghost. Act 2:38</a:t>
            </a:r>
            <a:endParaRPr lang="en-US" dirty="0">
              <a:latin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2112102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460F2-3295-438D-A522-67962C14A0C8}"/>
              </a:ext>
            </a:extLst>
          </p:cNvPr>
          <p:cNvSpPr>
            <a:spLocks noGrp="1"/>
          </p:cNvSpPr>
          <p:nvPr>
            <p:ph type="title"/>
          </p:nvPr>
        </p:nvSpPr>
        <p:spPr/>
        <p:txBody>
          <a:bodyPr/>
          <a:lstStyle/>
          <a:p>
            <a:r>
              <a:rPr lang="en-US" dirty="0">
                <a:latin typeface="Arial Black" panose="020B0A04020102020204" pitchFamily="34" charset="0"/>
              </a:rPr>
              <a:t>Commandments</a:t>
            </a:r>
          </a:p>
        </p:txBody>
      </p:sp>
      <p:sp>
        <p:nvSpPr>
          <p:cNvPr id="3" name="Content Placeholder 2">
            <a:extLst>
              <a:ext uri="{FF2B5EF4-FFF2-40B4-BE49-F238E27FC236}">
                <a16:creationId xmlns:a16="http://schemas.microsoft.com/office/drawing/2014/main" id="{24EFDC51-6C16-4125-A22E-53122C10E9CE}"/>
              </a:ext>
            </a:extLst>
          </p:cNvPr>
          <p:cNvSpPr>
            <a:spLocks noGrp="1"/>
          </p:cNvSpPr>
          <p:nvPr>
            <p:ph idx="1"/>
          </p:nvPr>
        </p:nvSpPr>
        <p:spPr/>
        <p:txBody>
          <a:bodyPr/>
          <a:lstStyle/>
          <a:p>
            <a:pPr marL="0" indent="0">
              <a:buNone/>
            </a:pPr>
            <a:r>
              <a:rPr lang="en-US" dirty="0">
                <a:latin typeface="Arial" panose="020B0604020202020204" pitchFamily="34" charset="0"/>
                <a:cs typeface="Arial" panose="020B0604020202020204" pitchFamily="34" charset="0"/>
              </a:rPr>
              <a:t>Implicit - </a:t>
            </a:r>
            <a:r>
              <a:rPr lang="en-US" dirty="0"/>
              <a:t>implied though not plainly expressed.</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Example of Apostles </a:t>
            </a:r>
          </a:p>
          <a:p>
            <a:pPr marL="0" indent="0">
              <a:buNone/>
            </a:pPr>
            <a:endParaRPr lang="en-US" dirty="0">
              <a:latin typeface="Georgia" panose="02040502050405020303" pitchFamily="18" charset="0"/>
              <a:cs typeface="Arial" panose="020B0604020202020204" pitchFamily="34" charset="0"/>
            </a:endParaRPr>
          </a:p>
          <a:p>
            <a:pPr marL="0" indent="0">
              <a:buNone/>
            </a:pPr>
            <a:r>
              <a:rPr lang="en-US" dirty="0">
                <a:latin typeface="Georgia" panose="02040502050405020303" pitchFamily="18" charset="0"/>
              </a:rPr>
              <a:t>Teaching them to observe all things whatsoever I have commanded you: and, lo, I am with you always, even unto the end of the world. Amen. Matt 28:20</a:t>
            </a:r>
          </a:p>
          <a:p>
            <a:pPr marL="0" indent="0">
              <a:buNone/>
            </a:pPr>
            <a:endParaRPr lang="en-US" dirty="0">
              <a:latin typeface="Georgia" panose="02040502050405020303" pitchFamily="18" charset="0"/>
              <a:cs typeface="Arial" panose="020B0604020202020204" pitchFamily="34" charset="0"/>
            </a:endParaRPr>
          </a:p>
          <a:p>
            <a:pPr marL="0" indent="0">
              <a:buNone/>
            </a:pPr>
            <a:r>
              <a:rPr lang="en-US" dirty="0">
                <a:latin typeface="Georgia" panose="02040502050405020303" pitchFamily="18" charset="0"/>
                <a:cs typeface="Arial" panose="020B0604020202020204" pitchFamily="34" charset="0"/>
              </a:rPr>
              <a:t>Phil 3:13-17; Phil 4:9; I Cor 4:16,27</a:t>
            </a:r>
          </a:p>
        </p:txBody>
      </p:sp>
    </p:spTree>
    <p:extLst>
      <p:ext uri="{BB962C8B-B14F-4D97-AF65-F5344CB8AC3E}">
        <p14:creationId xmlns:p14="http://schemas.microsoft.com/office/powerpoint/2010/main" val="4191596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460F2-3295-438D-A522-67962C14A0C8}"/>
              </a:ext>
            </a:extLst>
          </p:cNvPr>
          <p:cNvSpPr>
            <a:spLocks noGrp="1"/>
          </p:cNvSpPr>
          <p:nvPr>
            <p:ph type="title"/>
          </p:nvPr>
        </p:nvSpPr>
        <p:spPr/>
        <p:txBody>
          <a:bodyPr/>
          <a:lstStyle/>
          <a:p>
            <a:r>
              <a:rPr lang="en-US" dirty="0">
                <a:latin typeface="Arial Black" panose="020B0A04020102020204" pitchFamily="34" charset="0"/>
              </a:rPr>
              <a:t>Commandments</a:t>
            </a:r>
          </a:p>
        </p:txBody>
      </p:sp>
      <p:sp>
        <p:nvSpPr>
          <p:cNvPr id="3" name="Content Placeholder 2">
            <a:extLst>
              <a:ext uri="{FF2B5EF4-FFF2-40B4-BE49-F238E27FC236}">
                <a16:creationId xmlns:a16="http://schemas.microsoft.com/office/drawing/2014/main" id="{24EFDC51-6C16-4125-A22E-53122C10E9CE}"/>
              </a:ext>
            </a:extLst>
          </p:cNvPr>
          <p:cNvSpPr>
            <a:spLocks noGrp="1"/>
          </p:cNvSpPr>
          <p:nvPr>
            <p:ph idx="1"/>
          </p:nvPr>
        </p:nvSpPr>
        <p:spPr/>
        <p:txBody>
          <a:bodyPr>
            <a:normAutofit fontScale="92500" lnSpcReduction="20000"/>
          </a:bodyPr>
          <a:lstStyle/>
          <a:p>
            <a:pPr marL="0" indent="0">
              <a:buNone/>
            </a:pPr>
            <a:r>
              <a:rPr lang="en-US" dirty="0">
                <a:latin typeface="Arial" panose="020B0604020202020204" pitchFamily="34" charset="0"/>
                <a:cs typeface="Arial" panose="020B0604020202020204" pitchFamily="34" charset="0"/>
              </a:rPr>
              <a:t>Implicit - </a:t>
            </a:r>
            <a:r>
              <a:rPr lang="en-US" dirty="0"/>
              <a:t>implied though not plainly expressed.</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Logical Conclusion – Necessary Inference</a:t>
            </a:r>
          </a:p>
          <a:p>
            <a:pPr marL="0" indent="0">
              <a:buNone/>
            </a:pPr>
            <a:r>
              <a:rPr lang="en-US" dirty="0">
                <a:latin typeface="Arial" panose="020B0604020202020204" pitchFamily="34" charset="0"/>
                <a:cs typeface="Arial" panose="020B0604020202020204" pitchFamily="34" charset="0"/>
              </a:rPr>
              <a:t>	Truths that are not directly or expressly stated but must 	necessarily follow as a logical conclusion from what is stated.</a:t>
            </a:r>
          </a:p>
          <a:p>
            <a:pPr marL="0" indent="0">
              <a:buNone/>
            </a:pPr>
            <a:endParaRPr lang="en-US" dirty="0">
              <a:latin typeface="Georgia" panose="02040502050405020303" pitchFamily="18" charset="0"/>
              <a:cs typeface="Arial" panose="020B0604020202020204" pitchFamily="34" charset="0"/>
            </a:endParaRPr>
          </a:p>
          <a:p>
            <a:pPr marL="0" indent="0">
              <a:buNone/>
            </a:pPr>
            <a:r>
              <a:rPr lang="en-US" dirty="0">
                <a:latin typeface="Georgia" panose="02040502050405020303" pitchFamily="18" charset="0"/>
              </a:rPr>
              <a:t>And upon the first day of the week, when the disciples came together to break bread, Paul preached unto them, ready to depart on the morrow; and continued his speech until midnight. Acts 20:7</a:t>
            </a:r>
          </a:p>
          <a:p>
            <a:pPr marL="0" indent="0">
              <a:buNone/>
            </a:pPr>
            <a:endParaRPr lang="en-US" dirty="0">
              <a:latin typeface="Georgia" panose="02040502050405020303" pitchFamily="18" charset="0"/>
              <a:cs typeface="Arial" panose="020B0604020202020204" pitchFamily="34" charset="0"/>
            </a:endParaRPr>
          </a:p>
          <a:p>
            <a:pPr>
              <a:buFont typeface="Wingdings" panose="05000000000000000000" pitchFamily="2" charset="2"/>
              <a:buChar char="Ø"/>
            </a:pPr>
            <a:r>
              <a:rPr lang="en-US" dirty="0">
                <a:latin typeface="Georgia" panose="02040502050405020303" pitchFamily="18" charset="0"/>
                <a:cs typeface="Arial" panose="020B0604020202020204" pitchFamily="34" charset="0"/>
              </a:rPr>
              <a:t> First day of every week</a:t>
            </a:r>
          </a:p>
        </p:txBody>
      </p:sp>
    </p:spTree>
    <p:extLst>
      <p:ext uri="{BB962C8B-B14F-4D97-AF65-F5344CB8AC3E}">
        <p14:creationId xmlns:p14="http://schemas.microsoft.com/office/powerpoint/2010/main" val="3497687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460F2-3295-438D-A522-67962C14A0C8}"/>
              </a:ext>
            </a:extLst>
          </p:cNvPr>
          <p:cNvSpPr>
            <a:spLocks noGrp="1"/>
          </p:cNvSpPr>
          <p:nvPr>
            <p:ph type="title"/>
          </p:nvPr>
        </p:nvSpPr>
        <p:spPr/>
        <p:txBody>
          <a:bodyPr/>
          <a:lstStyle/>
          <a:p>
            <a:r>
              <a:rPr lang="en-US" dirty="0">
                <a:latin typeface="Arial Black" panose="020B0A04020102020204" pitchFamily="34" charset="0"/>
              </a:rPr>
              <a:t>Acts 15 </a:t>
            </a:r>
          </a:p>
        </p:txBody>
      </p:sp>
      <p:sp>
        <p:nvSpPr>
          <p:cNvPr id="3" name="Content Placeholder 2">
            <a:extLst>
              <a:ext uri="{FF2B5EF4-FFF2-40B4-BE49-F238E27FC236}">
                <a16:creationId xmlns:a16="http://schemas.microsoft.com/office/drawing/2014/main" id="{24EFDC51-6C16-4125-A22E-53122C10E9CE}"/>
              </a:ext>
            </a:extLst>
          </p:cNvPr>
          <p:cNvSpPr>
            <a:spLocks noGrp="1"/>
          </p:cNvSpPr>
          <p:nvPr>
            <p:ph idx="1"/>
          </p:nvPr>
        </p:nvSpPr>
        <p:spPr/>
        <p:txBody>
          <a:bodyPr>
            <a:normAutofit fontScale="92500" lnSpcReduction="20000"/>
          </a:bodyPr>
          <a:lstStyle/>
          <a:p>
            <a:pPr marL="0" indent="0">
              <a:buNone/>
            </a:pPr>
            <a:r>
              <a:rPr lang="en-US" dirty="0">
                <a:latin typeface="Arial" panose="020B0604020202020204" pitchFamily="34" charset="0"/>
                <a:cs typeface="Arial" panose="020B0604020202020204" pitchFamily="34" charset="0"/>
              </a:rPr>
              <a:t>Implicit - </a:t>
            </a:r>
            <a:r>
              <a:rPr lang="en-US" dirty="0"/>
              <a:t>implied though not plainly expressed.</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Logical Conclusion – Necessary Inference</a:t>
            </a:r>
          </a:p>
          <a:p>
            <a:pPr marL="0" indent="0">
              <a:buNone/>
            </a:pPr>
            <a:r>
              <a:rPr lang="en-US" dirty="0">
                <a:latin typeface="Arial" panose="020B0604020202020204" pitchFamily="34" charset="0"/>
                <a:cs typeface="Arial" panose="020B0604020202020204" pitchFamily="34" charset="0"/>
              </a:rPr>
              <a:t>	Truths that are not directly or expressly stated but must 	necessarily follow as a logical conclusion from what is stated.</a:t>
            </a:r>
          </a:p>
          <a:p>
            <a:pPr marL="0" indent="0">
              <a:buNone/>
            </a:pPr>
            <a:endParaRPr lang="en-US" dirty="0">
              <a:latin typeface="Georgia" panose="02040502050405020303" pitchFamily="18" charset="0"/>
              <a:cs typeface="Arial" panose="020B0604020202020204" pitchFamily="34" charset="0"/>
            </a:endParaRPr>
          </a:p>
          <a:p>
            <a:pPr marL="0" indent="0">
              <a:buNone/>
            </a:pPr>
            <a:r>
              <a:rPr lang="en-US" dirty="0">
                <a:latin typeface="Georgia" panose="02040502050405020303" pitchFamily="18" charset="0"/>
              </a:rPr>
              <a:t>And upon the first day of the week, when the disciples came together to break bread, Paul preached unto them, ready to depart on the morrow; and continued his speech until midnight. Acts 20:7</a:t>
            </a:r>
          </a:p>
          <a:p>
            <a:pPr marL="0" indent="0">
              <a:buNone/>
            </a:pPr>
            <a:endParaRPr lang="en-US" dirty="0">
              <a:latin typeface="Georgia" panose="02040502050405020303" pitchFamily="18" charset="0"/>
              <a:cs typeface="Arial" panose="020B0604020202020204" pitchFamily="34" charset="0"/>
            </a:endParaRPr>
          </a:p>
          <a:p>
            <a:pPr>
              <a:buFont typeface="Wingdings" panose="05000000000000000000" pitchFamily="2" charset="2"/>
              <a:buChar char="Ø"/>
            </a:pPr>
            <a:r>
              <a:rPr lang="en-US" dirty="0">
                <a:latin typeface="Georgia" panose="02040502050405020303" pitchFamily="18" charset="0"/>
                <a:cs typeface="Arial" panose="020B0604020202020204" pitchFamily="34" charset="0"/>
              </a:rPr>
              <a:t> First day of every week</a:t>
            </a:r>
          </a:p>
        </p:txBody>
      </p:sp>
    </p:spTree>
    <p:extLst>
      <p:ext uri="{BB962C8B-B14F-4D97-AF65-F5344CB8AC3E}">
        <p14:creationId xmlns:p14="http://schemas.microsoft.com/office/powerpoint/2010/main" val="950184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0E95121-292D-4530-8E34-788178BA2833}"/>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559224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460F2-3295-438D-A522-67962C14A0C8}"/>
              </a:ext>
            </a:extLst>
          </p:cNvPr>
          <p:cNvSpPr>
            <a:spLocks noGrp="1"/>
          </p:cNvSpPr>
          <p:nvPr>
            <p:ph type="title"/>
          </p:nvPr>
        </p:nvSpPr>
        <p:spPr/>
        <p:txBody>
          <a:bodyPr/>
          <a:lstStyle/>
          <a:p>
            <a:r>
              <a:rPr lang="en-US" dirty="0">
                <a:latin typeface="Arial Black" panose="020B0A04020102020204" pitchFamily="34" charset="0"/>
              </a:rPr>
              <a:t>BASIS OF AUTHORITY</a:t>
            </a:r>
          </a:p>
        </p:txBody>
      </p:sp>
      <p:sp>
        <p:nvSpPr>
          <p:cNvPr id="3" name="Content Placeholder 2">
            <a:extLst>
              <a:ext uri="{FF2B5EF4-FFF2-40B4-BE49-F238E27FC236}">
                <a16:creationId xmlns:a16="http://schemas.microsoft.com/office/drawing/2014/main" id="{24EFDC51-6C16-4125-A22E-53122C10E9CE}"/>
              </a:ext>
            </a:extLst>
          </p:cNvPr>
          <p:cNvSpPr>
            <a:spLocks noGrp="1"/>
          </p:cNvSpPr>
          <p:nvPr>
            <p:ph idx="1"/>
          </p:nvPr>
        </p:nvSpPr>
        <p:spPr/>
        <p:txBody>
          <a:bodyPr/>
          <a:lstStyle/>
          <a:p>
            <a:pPr marL="0" indent="0">
              <a:buNone/>
            </a:pPr>
            <a:r>
              <a:rPr lang="en-US" dirty="0">
                <a:latin typeface="Arial" panose="020B0604020202020204" pitchFamily="34" charset="0"/>
                <a:cs typeface="Arial" panose="020B0604020202020204" pitchFamily="34" charset="0"/>
              </a:rPr>
              <a:t>Given to Christ</a:t>
            </a:r>
            <a:endParaRPr lang="en-US"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Matt 28:18 </a:t>
            </a:r>
            <a:r>
              <a:rPr lang="en-US" b="0" i="0" dirty="0">
                <a:solidFill>
                  <a:srgbClr val="000000"/>
                </a:solidFill>
                <a:effectLst/>
                <a:latin typeface="Arial" panose="020B0604020202020204" pitchFamily="34" charset="0"/>
                <a:cs typeface="Arial" panose="020B0604020202020204" pitchFamily="34" charset="0"/>
              </a:rPr>
              <a:t>And Jesus came and </a:t>
            </a:r>
            <a:r>
              <a:rPr lang="en-US" b="0" i="0" dirty="0" err="1">
                <a:solidFill>
                  <a:srgbClr val="000000"/>
                </a:solidFill>
                <a:effectLst/>
                <a:latin typeface="Arial" panose="020B0604020202020204" pitchFamily="34" charset="0"/>
                <a:cs typeface="Arial" panose="020B0604020202020204" pitchFamily="34" charset="0"/>
              </a:rPr>
              <a:t>spake</a:t>
            </a:r>
            <a:r>
              <a:rPr lang="en-US" b="0" i="0" dirty="0">
                <a:solidFill>
                  <a:srgbClr val="000000"/>
                </a:solidFill>
                <a:effectLst/>
                <a:latin typeface="Arial" panose="020B0604020202020204" pitchFamily="34" charset="0"/>
                <a:cs typeface="Arial" panose="020B0604020202020204" pitchFamily="34" charset="0"/>
              </a:rPr>
              <a:t> unto them, saying, All power is given unto me in heaven and in earth.</a:t>
            </a:r>
          </a:p>
          <a:p>
            <a:pPr marL="0" indent="0">
              <a:buNone/>
            </a:pPr>
            <a:endParaRPr lang="en-US" dirty="0">
              <a:solidFill>
                <a:srgbClr val="000000"/>
              </a:solidFill>
              <a:latin typeface="Arial" panose="020B0604020202020204" pitchFamily="34" charset="0"/>
              <a:cs typeface="Arial" panose="020B0604020202020204" pitchFamily="34" charset="0"/>
            </a:endParaRPr>
          </a:p>
          <a:p>
            <a:pPr marL="0" indent="0">
              <a:buNone/>
            </a:pPr>
            <a:r>
              <a:rPr lang="en-US" b="0" i="0" dirty="0">
                <a:solidFill>
                  <a:srgbClr val="000000"/>
                </a:solidFill>
                <a:effectLst/>
                <a:latin typeface="Arial" panose="020B0604020202020204" pitchFamily="34" charset="0"/>
                <a:cs typeface="Arial" panose="020B0604020202020204" pitchFamily="34" charset="0"/>
              </a:rPr>
              <a:t>Eph 1:22 And hath put all things under his feet, and gave him to be the head over all things to the church.</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0103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460F2-3295-438D-A522-67962C14A0C8}"/>
              </a:ext>
            </a:extLst>
          </p:cNvPr>
          <p:cNvSpPr>
            <a:spLocks noGrp="1"/>
          </p:cNvSpPr>
          <p:nvPr>
            <p:ph type="title"/>
          </p:nvPr>
        </p:nvSpPr>
        <p:spPr/>
        <p:txBody>
          <a:bodyPr/>
          <a:lstStyle/>
          <a:p>
            <a:r>
              <a:rPr lang="en-US" dirty="0">
                <a:latin typeface="Arial Black" panose="020B0A04020102020204" pitchFamily="34" charset="0"/>
              </a:rPr>
              <a:t>BASIS OF AUTHORITY</a:t>
            </a:r>
          </a:p>
        </p:txBody>
      </p:sp>
      <p:sp>
        <p:nvSpPr>
          <p:cNvPr id="3" name="Content Placeholder 2">
            <a:extLst>
              <a:ext uri="{FF2B5EF4-FFF2-40B4-BE49-F238E27FC236}">
                <a16:creationId xmlns:a16="http://schemas.microsoft.com/office/drawing/2014/main" id="{24EFDC51-6C16-4125-A22E-53122C10E9CE}"/>
              </a:ext>
            </a:extLst>
          </p:cNvPr>
          <p:cNvSpPr>
            <a:spLocks noGrp="1"/>
          </p:cNvSpPr>
          <p:nvPr>
            <p:ph idx="1"/>
          </p:nvPr>
        </p:nvSpPr>
        <p:spPr>
          <a:xfrm>
            <a:off x="377505" y="1317072"/>
            <a:ext cx="11814495" cy="5540928"/>
          </a:xfrm>
        </p:spPr>
        <p:txBody>
          <a:bodyPr>
            <a:normAutofit fontScale="55000" lnSpcReduction="20000"/>
          </a:bodyPr>
          <a:lstStyle/>
          <a:p>
            <a:pPr marL="0" indent="0">
              <a:buNone/>
            </a:pPr>
            <a:r>
              <a:rPr lang="en-US" sz="4500" dirty="0">
                <a:effectLst/>
                <a:latin typeface="Arial" panose="020B0604020202020204" pitchFamily="34" charset="0"/>
                <a:ea typeface="Calibri" panose="020F0502020204030204" pitchFamily="34" charset="0"/>
                <a:cs typeface="Arial" panose="020B0604020202020204" pitchFamily="34" charset="0"/>
              </a:rPr>
              <a:t>H</a:t>
            </a:r>
            <a:r>
              <a:rPr lang="en-US" sz="4500" dirty="0">
                <a:latin typeface="Arial" panose="020B0604020202020204" pitchFamily="34" charset="0"/>
                <a:ea typeface="Calibri" panose="020F0502020204030204" pitchFamily="34" charset="0"/>
                <a:cs typeface="Arial" panose="020B0604020202020204" pitchFamily="34" charset="0"/>
              </a:rPr>
              <a:t>eard From Apostles</a:t>
            </a:r>
            <a:endParaRPr lang="en-US" sz="45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sz="4500" dirty="0">
              <a:latin typeface="Arial" panose="020B0604020202020204" pitchFamily="34" charset="0"/>
              <a:cs typeface="Arial" panose="020B0604020202020204" pitchFamily="34" charset="0"/>
            </a:endParaRPr>
          </a:p>
          <a:p>
            <a:pPr marL="0" indent="0">
              <a:buNone/>
            </a:pPr>
            <a:r>
              <a:rPr lang="en-US" sz="4500" dirty="0">
                <a:latin typeface="Arial" panose="020B0604020202020204" pitchFamily="34" charset="0"/>
                <a:cs typeface="Arial" panose="020B0604020202020204" pitchFamily="34" charset="0"/>
              </a:rPr>
              <a:t>John 16:12-15</a:t>
            </a:r>
          </a:p>
          <a:p>
            <a:pPr marL="0" indent="0">
              <a:buNone/>
            </a:pPr>
            <a:r>
              <a:rPr lang="en-US" sz="4500" dirty="0">
                <a:latin typeface="Arial" panose="020B0604020202020204" pitchFamily="34" charset="0"/>
                <a:cs typeface="Arial" panose="020B0604020202020204" pitchFamily="34" charset="0"/>
              </a:rPr>
              <a:t>12 I have yet many things to say unto you, but ye cannot bear them now.</a:t>
            </a:r>
          </a:p>
          <a:p>
            <a:pPr marL="0" indent="0">
              <a:buNone/>
            </a:pPr>
            <a:r>
              <a:rPr lang="en-US" sz="4500" dirty="0">
                <a:latin typeface="Arial" panose="020B0604020202020204" pitchFamily="34" charset="0"/>
                <a:cs typeface="Arial" panose="020B0604020202020204" pitchFamily="34" charset="0"/>
              </a:rPr>
              <a:t>13 Howbeit when he, the Spirit of truth, is come, he will guide you into all truth: for he shall not speak of himself; but whatsoever he shall hear, that shall he speak: and he will shew you things to come.</a:t>
            </a:r>
          </a:p>
          <a:p>
            <a:pPr marL="0" indent="0">
              <a:buNone/>
            </a:pPr>
            <a:r>
              <a:rPr lang="en-US" sz="4500" dirty="0">
                <a:latin typeface="Arial" panose="020B0604020202020204" pitchFamily="34" charset="0"/>
                <a:cs typeface="Arial" panose="020B0604020202020204" pitchFamily="34" charset="0"/>
              </a:rPr>
              <a:t>14 He shall glorify me: for he shall receive of mine, and shall shew it unto you.</a:t>
            </a:r>
          </a:p>
          <a:p>
            <a:pPr marL="0" indent="0">
              <a:buNone/>
            </a:pPr>
            <a:r>
              <a:rPr lang="en-US" sz="4500" dirty="0">
                <a:latin typeface="Arial" panose="020B0604020202020204" pitchFamily="34" charset="0"/>
                <a:cs typeface="Arial" panose="020B0604020202020204" pitchFamily="34" charset="0"/>
              </a:rPr>
              <a:t>15 All things that the Father hath are mine: therefore said I, that he shall take of mine, and shall shew it unto you.</a:t>
            </a:r>
          </a:p>
          <a:p>
            <a:pPr marL="0" indent="0">
              <a:buNone/>
            </a:pPr>
            <a:endParaRPr lang="en-US" sz="4500" dirty="0">
              <a:solidFill>
                <a:srgbClr val="000000"/>
              </a:solidFill>
              <a:latin typeface="Arial" panose="020B0604020202020204" pitchFamily="34" charset="0"/>
              <a:cs typeface="Arial" panose="020B0604020202020204" pitchFamily="34" charset="0"/>
            </a:endParaRPr>
          </a:p>
          <a:p>
            <a:pPr marL="0" indent="0">
              <a:buNone/>
            </a:pPr>
            <a:endParaRPr lang="en-US" sz="4500" dirty="0">
              <a:solidFill>
                <a:srgbClr val="000000"/>
              </a:solidFill>
              <a:latin typeface="Arial" panose="020B0604020202020204" pitchFamily="34" charset="0"/>
              <a:cs typeface="Arial" panose="020B0604020202020204" pitchFamily="34" charset="0"/>
            </a:endParaRPr>
          </a:p>
          <a:p>
            <a:pPr marL="0" indent="0">
              <a:buNone/>
            </a:pPr>
            <a:r>
              <a:rPr lang="en-US" sz="4500" b="0" i="0" dirty="0">
                <a:solidFill>
                  <a:srgbClr val="000000"/>
                </a:solidFill>
                <a:effectLst/>
                <a:latin typeface="Arial" panose="020B0604020202020204" pitchFamily="34" charset="0"/>
                <a:cs typeface="Arial" panose="020B0604020202020204" pitchFamily="34" charset="0"/>
              </a:rPr>
              <a:t>Eph 1:22 And hath put all things under his feet, and gave him to be the head over all things to the church.</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5646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460F2-3295-438D-A522-67962C14A0C8}"/>
              </a:ext>
            </a:extLst>
          </p:cNvPr>
          <p:cNvSpPr>
            <a:spLocks noGrp="1"/>
          </p:cNvSpPr>
          <p:nvPr>
            <p:ph type="title"/>
          </p:nvPr>
        </p:nvSpPr>
        <p:spPr/>
        <p:txBody>
          <a:bodyPr/>
          <a:lstStyle/>
          <a:p>
            <a:r>
              <a:rPr lang="en-US" dirty="0">
                <a:latin typeface="Arial Black" panose="020B0A04020102020204" pitchFamily="34" charset="0"/>
              </a:rPr>
              <a:t>BASIS OF AUTHORITY</a:t>
            </a:r>
          </a:p>
        </p:txBody>
      </p:sp>
      <p:sp>
        <p:nvSpPr>
          <p:cNvPr id="3" name="Content Placeholder 2">
            <a:extLst>
              <a:ext uri="{FF2B5EF4-FFF2-40B4-BE49-F238E27FC236}">
                <a16:creationId xmlns:a16="http://schemas.microsoft.com/office/drawing/2014/main" id="{24EFDC51-6C16-4125-A22E-53122C10E9CE}"/>
              </a:ext>
            </a:extLst>
          </p:cNvPr>
          <p:cNvSpPr>
            <a:spLocks noGrp="1"/>
          </p:cNvSpPr>
          <p:nvPr>
            <p:ph idx="1"/>
          </p:nvPr>
        </p:nvSpPr>
        <p:spPr>
          <a:xfrm>
            <a:off x="142613" y="1921078"/>
            <a:ext cx="12049387" cy="4936921"/>
          </a:xfrm>
        </p:spPr>
        <p:txBody>
          <a:bodyPr>
            <a:normAutofit/>
          </a:bodyPr>
          <a:lstStyle/>
          <a:p>
            <a:pPr marL="0" indent="0">
              <a:buNone/>
            </a:pPr>
            <a:r>
              <a:rPr lang="en-US" sz="4500" dirty="0">
                <a:effectLst/>
                <a:latin typeface="Arial" panose="020B0604020202020204" pitchFamily="34" charset="0"/>
                <a:ea typeface="Calibri" panose="020F0502020204030204" pitchFamily="34" charset="0"/>
                <a:cs typeface="Arial" panose="020B0604020202020204" pitchFamily="34" charset="0"/>
              </a:rPr>
              <a:t>Written Word is Authority of God</a:t>
            </a:r>
          </a:p>
          <a:p>
            <a:pPr marL="0" indent="0">
              <a:buNone/>
            </a:pPr>
            <a:endParaRPr lang="en-US" sz="4500" dirty="0">
              <a:latin typeface="Arial" panose="020B0604020202020204" pitchFamily="34" charset="0"/>
              <a:cs typeface="Arial" panose="020B0604020202020204" pitchFamily="34" charset="0"/>
            </a:endParaRPr>
          </a:p>
          <a:p>
            <a:pPr algn="l"/>
            <a:r>
              <a:rPr lang="en-US" sz="3600" b="1" i="0" baseline="30000" dirty="0">
                <a:solidFill>
                  <a:srgbClr val="000000"/>
                </a:solidFill>
                <a:effectLst/>
                <a:latin typeface="system-ui"/>
              </a:rPr>
              <a:t>16 </a:t>
            </a:r>
            <a:r>
              <a:rPr lang="en-US" sz="3600" b="0" i="0" dirty="0">
                <a:solidFill>
                  <a:srgbClr val="000000"/>
                </a:solidFill>
                <a:effectLst/>
                <a:latin typeface="system-ui"/>
              </a:rPr>
              <a:t>All scripture is given by inspiration of God, and is profitable for doctrine, for reproof, for correction, for instruction in righteousness:</a:t>
            </a:r>
          </a:p>
          <a:p>
            <a:pPr algn="l"/>
            <a:r>
              <a:rPr lang="en-US" sz="3600" b="1" i="0" baseline="30000" dirty="0">
                <a:solidFill>
                  <a:srgbClr val="000000"/>
                </a:solidFill>
                <a:effectLst/>
                <a:latin typeface="system-ui"/>
              </a:rPr>
              <a:t>17 </a:t>
            </a:r>
            <a:r>
              <a:rPr lang="en-US" sz="3600" b="0" i="0" dirty="0">
                <a:solidFill>
                  <a:srgbClr val="000000"/>
                </a:solidFill>
                <a:effectLst/>
                <a:latin typeface="system-ui"/>
              </a:rPr>
              <a:t>That the man of God may be perfect, thoroughly furnished unto all good works.</a:t>
            </a:r>
          </a:p>
        </p:txBody>
      </p:sp>
    </p:spTree>
    <p:extLst>
      <p:ext uri="{BB962C8B-B14F-4D97-AF65-F5344CB8AC3E}">
        <p14:creationId xmlns:p14="http://schemas.microsoft.com/office/powerpoint/2010/main" val="582803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1460F2-3295-438D-A522-67962C14A0C8}"/>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a:solidFill>
                  <a:srgbClr val="FFFFFF"/>
                </a:solidFill>
                <a:latin typeface="+mj-lt"/>
                <a:ea typeface="+mj-ea"/>
                <a:cs typeface="+mj-cs"/>
              </a:rPr>
              <a:t>BASIS OF AUTHORITY</a:t>
            </a:r>
          </a:p>
        </p:txBody>
      </p:sp>
      <p:pic>
        <p:nvPicPr>
          <p:cNvPr id="6" name="Picture 5">
            <a:extLst>
              <a:ext uri="{FF2B5EF4-FFF2-40B4-BE49-F238E27FC236}">
                <a16:creationId xmlns:a16="http://schemas.microsoft.com/office/drawing/2014/main" id="{113D9B55-B4BF-45CD-B4C6-7B0806E18E90}"/>
              </a:ext>
            </a:extLst>
          </p:cNvPr>
          <p:cNvPicPr>
            <a:picLocks noChangeAspect="1"/>
          </p:cNvPicPr>
          <p:nvPr/>
        </p:nvPicPr>
        <p:blipFill>
          <a:blip r:embed="rId2"/>
          <a:stretch>
            <a:fillRect/>
          </a:stretch>
        </p:blipFill>
        <p:spPr>
          <a:xfrm>
            <a:off x="4802483" y="1426716"/>
            <a:ext cx="6780700" cy="4004568"/>
          </a:xfrm>
          <a:prstGeom prst="rect">
            <a:avLst/>
          </a:prstGeom>
        </p:spPr>
      </p:pic>
    </p:spTree>
    <p:extLst>
      <p:ext uri="{BB962C8B-B14F-4D97-AF65-F5344CB8AC3E}">
        <p14:creationId xmlns:p14="http://schemas.microsoft.com/office/powerpoint/2010/main" val="840648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460F2-3295-438D-A522-67962C14A0C8}"/>
              </a:ext>
            </a:extLst>
          </p:cNvPr>
          <p:cNvSpPr>
            <a:spLocks noGrp="1"/>
          </p:cNvSpPr>
          <p:nvPr>
            <p:ph type="title"/>
          </p:nvPr>
        </p:nvSpPr>
        <p:spPr/>
        <p:txBody>
          <a:bodyPr/>
          <a:lstStyle/>
          <a:p>
            <a:r>
              <a:rPr lang="en-US" dirty="0">
                <a:latin typeface="Arial Black" panose="020B0A04020102020204" pitchFamily="34" charset="0"/>
              </a:rPr>
              <a:t>Established Authority</a:t>
            </a:r>
          </a:p>
        </p:txBody>
      </p:sp>
      <p:sp>
        <p:nvSpPr>
          <p:cNvPr id="3" name="Content Placeholder 2">
            <a:extLst>
              <a:ext uri="{FF2B5EF4-FFF2-40B4-BE49-F238E27FC236}">
                <a16:creationId xmlns:a16="http://schemas.microsoft.com/office/drawing/2014/main" id="{24EFDC51-6C16-4125-A22E-53122C10E9CE}"/>
              </a:ext>
            </a:extLst>
          </p:cNvPr>
          <p:cNvSpPr>
            <a:spLocks noGrp="1"/>
          </p:cNvSpPr>
          <p:nvPr>
            <p:ph idx="1"/>
          </p:nvPr>
        </p:nvSpPr>
        <p:spPr/>
        <p:txBody>
          <a:bodyPr/>
          <a:lstStyle/>
          <a:p>
            <a:pPr marL="0" indent="0">
              <a:buNone/>
            </a:pPr>
            <a:r>
              <a:rPr lang="en-US" dirty="0">
                <a:latin typeface="Arial" panose="020B0604020202020204" pitchFamily="34" charset="0"/>
                <a:cs typeface="Arial" panose="020B0604020202020204" pitchFamily="34" charset="0"/>
              </a:rPr>
              <a:t>Establish - </a:t>
            </a:r>
            <a:r>
              <a:rPr lang="en-US" b="0" i="0" dirty="0">
                <a:solidFill>
                  <a:srgbClr val="4D5156"/>
                </a:solidFill>
                <a:effectLst/>
                <a:latin typeface="Roboto" panose="02000000000000000000" pitchFamily="2" charset="0"/>
              </a:rPr>
              <a:t>to institute (something, such as a law) permanently by enactment </a:t>
            </a:r>
            <a:endParaRPr lang="en-US" dirty="0">
              <a:latin typeface="Arial" panose="020B0604020202020204" pitchFamily="34" charset="0"/>
              <a:cs typeface="Arial" panose="020B0604020202020204" pitchFamily="34" charset="0"/>
            </a:endParaRPr>
          </a:p>
          <a:p>
            <a:pPr marL="0" indent="0">
              <a:buNone/>
            </a:pPr>
            <a:endParaRPr lang="en-US" dirty="0">
              <a:latin typeface="Georgia" panose="02040502050405020303" pitchFamily="18" charset="0"/>
              <a:cs typeface="Arial" panose="020B0604020202020204" pitchFamily="34" charset="0"/>
            </a:endParaRPr>
          </a:p>
          <a:p>
            <a:pPr marL="0" indent="0">
              <a:buNone/>
            </a:pPr>
            <a:endParaRPr lang="en-US" dirty="0">
              <a:latin typeface="Georgia" panose="02040502050405020303" pitchFamily="18" charset="0"/>
              <a:cs typeface="Arial" panose="020B0604020202020204" pitchFamily="34" charset="0"/>
            </a:endParaRPr>
          </a:p>
          <a:p>
            <a:pPr marL="0" indent="0">
              <a:buNone/>
            </a:pPr>
            <a:r>
              <a:rPr lang="en-US" dirty="0">
                <a:solidFill>
                  <a:srgbClr val="333333"/>
                </a:solidFill>
                <a:latin typeface="Georgia" panose="02040502050405020303" pitchFamily="18" charset="0"/>
              </a:rPr>
              <a:t>Heaven and earth shall pass away, but my words shall not pass away. Matt 24:35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6337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460F2-3295-438D-A522-67962C14A0C8}"/>
              </a:ext>
            </a:extLst>
          </p:cNvPr>
          <p:cNvSpPr>
            <a:spLocks noGrp="1"/>
          </p:cNvSpPr>
          <p:nvPr>
            <p:ph type="title"/>
          </p:nvPr>
        </p:nvSpPr>
        <p:spPr/>
        <p:txBody>
          <a:bodyPr/>
          <a:lstStyle/>
          <a:p>
            <a:r>
              <a:rPr lang="en-US" dirty="0">
                <a:latin typeface="Arial Black" panose="020B0A04020102020204" pitchFamily="34" charset="0"/>
              </a:rPr>
              <a:t>Established Authority</a:t>
            </a:r>
          </a:p>
        </p:txBody>
      </p:sp>
      <p:sp>
        <p:nvSpPr>
          <p:cNvPr id="3" name="Content Placeholder 2">
            <a:extLst>
              <a:ext uri="{FF2B5EF4-FFF2-40B4-BE49-F238E27FC236}">
                <a16:creationId xmlns:a16="http://schemas.microsoft.com/office/drawing/2014/main" id="{24EFDC51-6C16-4125-A22E-53122C10E9CE}"/>
              </a:ext>
            </a:extLst>
          </p:cNvPr>
          <p:cNvSpPr>
            <a:spLocks noGrp="1"/>
          </p:cNvSpPr>
          <p:nvPr>
            <p:ph idx="1"/>
          </p:nvPr>
        </p:nvSpPr>
        <p:spPr/>
        <p:txBody>
          <a:bodyPr>
            <a:normAutofit fontScale="92500" lnSpcReduction="10000"/>
          </a:bodyPr>
          <a:lstStyle/>
          <a:p>
            <a:pPr marL="0" indent="0">
              <a:buNone/>
            </a:pPr>
            <a:r>
              <a:rPr lang="en-US" dirty="0">
                <a:latin typeface="Georgia" panose="02040502050405020303" pitchFamily="18" charset="0"/>
                <a:cs typeface="Arial" panose="020B0604020202020204" pitchFamily="34" charset="0"/>
              </a:rPr>
              <a:t>According as his divine power hath given unto us all things that pertain unto life and godliness, through the knowledge of him that hath called us to glory and virtue  II Pet 1:3</a:t>
            </a:r>
          </a:p>
          <a:p>
            <a:pPr marL="0" indent="0">
              <a:buNone/>
            </a:pPr>
            <a:endParaRPr lang="en-US" dirty="0">
              <a:latin typeface="Georgia" panose="02040502050405020303" pitchFamily="18" charset="0"/>
              <a:cs typeface="Arial" panose="020B0604020202020204" pitchFamily="34" charset="0"/>
            </a:endParaRPr>
          </a:p>
          <a:p>
            <a:pPr marL="0" indent="0">
              <a:buNone/>
            </a:pPr>
            <a:endParaRPr lang="en-US" dirty="0">
              <a:latin typeface="Georgia" panose="02040502050405020303" pitchFamily="18" charset="0"/>
              <a:cs typeface="Arial" panose="020B0604020202020204" pitchFamily="34" charset="0"/>
            </a:endParaRPr>
          </a:p>
          <a:p>
            <a:pPr marL="0" indent="0">
              <a:buNone/>
            </a:pPr>
            <a:r>
              <a:rPr lang="en-US" dirty="0">
                <a:solidFill>
                  <a:srgbClr val="333333"/>
                </a:solidFill>
                <a:latin typeface="Georgia" panose="02040502050405020303" pitchFamily="18" charset="0"/>
              </a:rPr>
              <a:t>And whatsoever ye do in word or deed, </a:t>
            </a:r>
            <a:r>
              <a:rPr lang="en-US" i="1" dirty="0">
                <a:solidFill>
                  <a:srgbClr val="333333"/>
                </a:solidFill>
                <a:latin typeface="Georgia" panose="02040502050405020303" pitchFamily="18" charset="0"/>
              </a:rPr>
              <a:t>do</a:t>
            </a:r>
            <a:r>
              <a:rPr lang="en-US" dirty="0">
                <a:solidFill>
                  <a:srgbClr val="333333"/>
                </a:solidFill>
                <a:latin typeface="Georgia" panose="02040502050405020303" pitchFamily="18" charset="0"/>
              </a:rPr>
              <a:t> all in the name of the Lord Jesus, giving thanks to God and the Father by him. Col 3:17</a:t>
            </a:r>
          </a:p>
          <a:p>
            <a:pPr marL="0" indent="0">
              <a:buNone/>
            </a:pPr>
            <a:endParaRPr lang="en-US" dirty="0">
              <a:solidFill>
                <a:srgbClr val="333333"/>
              </a:solidFill>
              <a:latin typeface="Georgia" panose="02040502050405020303" pitchFamily="18" charset="0"/>
              <a:cs typeface="Arial" panose="020B0604020202020204" pitchFamily="34" charset="0"/>
            </a:endParaRPr>
          </a:p>
          <a:p>
            <a:pPr marL="0" indent="0">
              <a:buNone/>
            </a:pPr>
            <a:r>
              <a:rPr lang="en-US" dirty="0">
                <a:latin typeface="Georgia" panose="02040502050405020303" pitchFamily="18" charset="0"/>
                <a:cs typeface="Arial" panose="020B0604020202020204" pitchFamily="34" charset="0"/>
              </a:rPr>
              <a:t>Verily I say unto you, Whatsoever ye shall bind on earth shall be bound in heaven: and whatsoever ye shall loose on earth shall be loosed in heaven. Matt 18:18</a:t>
            </a:r>
          </a:p>
        </p:txBody>
      </p:sp>
    </p:spTree>
    <p:extLst>
      <p:ext uri="{BB962C8B-B14F-4D97-AF65-F5344CB8AC3E}">
        <p14:creationId xmlns:p14="http://schemas.microsoft.com/office/powerpoint/2010/main" val="3223766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460F2-3295-438D-A522-67962C14A0C8}"/>
              </a:ext>
            </a:extLst>
          </p:cNvPr>
          <p:cNvSpPr>
            <a:spLocks noGrp="1"/>
          </p:cNvSpPr>
          <p:nvPr>
            <p:ph type="title"/>
          </p:nvPr>
        </p:nvSpPr>
        <p:spPr/>
        <p:txBody>
          <a:bodyPr/>
          <a:lstStyle/>
          <a:p>
            <a:r>
              <a:rPr lang="en-US" dirty="0">
                <a:latin typeface="Arial Black" panose="020B0A04020102020204" pitchFamily="34" charset="0"/>
              </a:rPr>
              <a:t>Established Authority</a:t>
            </a:r>
          </a:p>
        </p:txBody>
      </p:sp>
      <p:sp>
        <p:nvSpPr>
          <p:cNvPr id="3" name="Content Placeholder 2">
            <a:extLst>
              <a:ext uri="{FF2B5EF4-FFF2-40B4-BE49-F238E27FC236}">
                <a16:creationId xmlns:a16="http://schemas.microsoft.com/office/drawing/2014/main" id="{24EFDC51-6C16-4125-A22E-53122C10E9CE}"/>
              </a:ext>
            </a:extLst>
          </p:cNvPr>
          <p:cNvSpPr>
            <a:spLocks noGrp="1"/>
          </p:cNvSpPr>
          <p:nvPr>
            <p:ph idx="1"/>
          </p:nvPr>
        </p:nvSpPr>
        <p:spPr/>
        <p:txBody>
          <a:bodyPr/>
          <a:lstStyle/>
          <a:p>
            <a:pPr marL="0" indent="0">
              <a:buNone/>
            </a:pPr>
            <a:r>
              <a:rPr lang="en-US" b="1" i="0" baseline="30000" dirty="0">
                <a:solidFill>
                  <a:srgbClr val="000000"/>
                </a:solidFill>
                <a:effectLst/>
                <a:latin typeface="system-ui"/>
              </a:rPr>
              <a:t> </a:t>
            </a:r>
            <a:r>
              <a:rPr lang="en-US" b="0" i="0" dirty="0">
                <a:solidFill>
                  <a:srgbClr val="000000"/>
                </a:solidFill>
                <a:effectLst/>
                <a:latin typeface="Arial" panose="020B0604020202020204" pitchFamily="34" charset="0"/>
                <a:cs typeface="Arial" panose="020B0604020202020204" pitchFamily="34" charset="0"/>
              </a:rPr>
              <a:t>If we love </a:t>
            </a:r>
            <a:r>
              <a:rPr lang="en-US" dirty="0">
                <a:solidFill>
                  <a:srgbClr val="000000"/>
                </a:solidFill>
                <a:latin typeface="Arial" panose="020B0604020202020204" pitchFamily="34" charset="0"/>
                <a:cs typeface="Arial" panose="020B0604020202020204" pitchFamily="34" charset="0"/>
              </a:rPr>
              <a:t>Him,</a:t>
            </a:r>
            <a:r>
              <a:rPr lang="en-US" b="0" i="0" dirty="0">
                <a:solidFill>
                  <a:srgbClr val="000000"/>
                </a:solidFill>
                <a:effectLst/>
                <a:latin typeface="Arial" panose="020B0604020202020204" pitchFamily="34" charset="0"/>
                <a:cs typeface="Arial" panose="020B0604020202020204" pitchFamily="34" charset="0"/>
              </a:rPr>
              <a:t> we keep his commands</a:t>
            </a:r>
            <a:endParaRPr lang="en-US" dirty="0">
              <a:latin typeface="Arial" panose="020B0604020202020204" pitchFamily="34" charset="0"/>
              <a:cs typeface="Arial" panose="020B0604020202020204" pitchFamily="34" charset="0"/>
            </a:endParaRPr>
          </a:p>
          <a:p>
            <a:pPr marL="0" indent="0">
              <a:buNone/>
            </a:pPr>
            <a:endParaRPr lang="en-US" dirty="0">
              <a:latin typeface="Georgia" panose="02040502050405020303" pitchFamily="18" charset="0"/>
              <a:cs typeface="Arial" panose="020B0604020202020204" pitchFamily="34" charset="0"/>
            </a:endParaRPr>
          </a:p>
          <a:p>
            <a:pPr marL="0" indent="0">
              <a:buNone/>
            </a:pPr>
            <a:r>
              <a:rPr lang="en-US" b="0" i="0" dirty="0">
                <a:solidFill>
                  <a:srgbClr val="000000"/>
                </a:solidFill>
                <a:effectLst/>
                <a:latin typeface="Georgia" panose="02040502050405020303" pitchFamily="18" charset="0"/>
              </a:rPr>
              <a:t>If ye love me keep my commandments. John 14:23 </a:t>
            </a:r>
            <a:endParaRPr lang="en-US" dirty="0">
              <a:latin typeface="Georgia" panose="02040502050405020303" pitchFamily="18" charset="0"/>
              <a:cs typeface="Arial" panose="020B0604020202020204" pitchFamily="34" charset="0"/>
            </a:endParaRPr>
          </a:p>
          <a:p>
            <a:pPr marL="0" indent="0">
              <a:buNone/>
            </a:pPr>
            <a:endParaRPr lang="en-US" dirty="0">
              <a:latin typeface="Georgia" panose="02040502050405020303" pitchFamily="18" charset="0"/>
              <a:cs typeface="Arial" panose="020B0604020202020204" pitchFamily="34" charset="0"/>
            </a:endParaRPr>
          </a:p>
          <a:p>
            <a:pPr marL="0" indent="0">
              <a:buNone/>
            </a:pPr>
            <a:r>
              <a:rPr lang="en-US" dirty="0">
                <a:latin typeface="Georgia" panose="02040502050405020303" pitchFamily="18" charset="0"/>
                <a:cs typeface="Arial" panose="020B0604020202020204" pitchFamily="34" charset="0"/>
              </a:rPr>
              <a:t>For this is the love of God, that we keep his commandments: and his commandments are not grievous. I John 1:3</a:t>
            </a:r>
          </a:p>
        </p:txBody>
      </p:sp>
    </p:spTree>
    <p:extLst>
      <p:ext uri="{BB962C8B-B14F-4D97-AF65-F5344CB8AC3E}">
        <p14:creationId xmlns:p14="http://schemas.microsoft.com/office/powerpoint/2010/main" val="4024510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1483</TotalTime>
  <Words>741</Words>
  <Application>Microsoft Office PowerPoint</Application>
  <PresentationFormat>Widescreen</PresentationFormat>
  <Paragraphs>75</Paragraphs>
  <Slides>13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Arial Black</vt:lpstr>
      <vt:lpstr>Calibri</vt:lpstr>
      <vt:lpstr>Calibri Light</vt:lpstr>
      <vt:lpstr>Georgia</vt:lpstr>
      <vt:lpstr>Roboto</vt:lpstr>
      <vt:lpstr>system-ui</vt:lpstr>
      <vt:lpstr>Wingdings</vt:lpstr>
      <vt:lpstr>Office Theme</vt:lpstr>
      <vt:lpstr>PowerPoint Presentation</vt:lpstr>
      <vt:lpstr>PowerPoint Presentation</vt:lpstr>
      <vt:lpstr>BASIS OF AUTHORITY</vt:lpstr>
      <vt:lpstr>BASIS OF AUTHORITY</vt:lpstr>
      <vt:lpstr>BASIS OF AUTHORITY</vt:lpstr>
      <vt:lpstr>BASIS OF AUTHORITY</vt:lpstr>
      <vt:lpstr>Established Authority</vt:lpstr>
      <vt:lpstr>Established Authority</vt:lpstr>
      <vt:lpstr>Established Authority</vt:lpstr>
      <vt:lpstr>Commandments</vt:lpstr>
      <vt:lpstr>Commandments</vt:lpstr>
      <vt:lpstr>Commandments</vt:lpstr>
      <vt:lpstr>Acts 15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Sullivan, Todd</dc:creator>
  <cp:lastModifiedBy>Kevin Stilts</cp:lastModifiedBy>
  <cp:revision>31</cp:revision>
  <dcterms:created xsi:type="dcterms:W3CDTF">2022-03-02T15:37:41Z</dcterms:created>
  <dcterms:modified xsi:type="dcterms:W3CDTF">2022-04-24T20:51:58Z</dcterms:modified>
</cp:coreProperties>
</file>