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6" r:id="rId4"/>
    <p:sldId id="262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30E95-D1AA-439C-869E-2214AA10A868}" v="1" dt="2022-04-10T19:53:06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744BD2EB-BBE6-47F5-A6D0-B710CD80ADBC}"/>
    <pc:docChg chg="modSld sldOrd">
      <pc:chgData name="College View church of Christ" userId="66daf72c15de8306" providerId="LiveId" clId="{744BD2EB-BBE6-47F5-A6D0-B710CD80ADBC}" dt="2022-04-10T13:14:04.110" v="1"/>
      <pc:docMkLst>
        <pc:docMk/>
      </pc:docMkLst>
      <pc:sldChg chg="ord">
        <pc:chgData name="College View church of Christ" userId="66daf72c15de8306" providerId="LiveId" clId="{744BD2EB-BBE6-47F5-A6D0-B710CD80ADBC}" dt="2022-04-10T13:14:04.110" v="1"/>
        <pc:sldMkLst>
          <pc:docMk/>
          <pc:sldMk cId="1912639874" sldId="256"/>
        </pc:sldMkLst>
      </pc:sldChg>
    </pc:docChg>
  </pc:docChgLst>
  <pc:docChgLst>
    <pc:chgData name="Kevin Stilts" userId="99c6032548666723" providerId="LiveId" clId="{25430E95-D1AA-439C-869E-2214AA10A868}"/>
    <pc:docChg chg="delSld modSld">
      <pc:chgData name="Kevin Stilts" userId="99c6032548666723" providerId="LiveId" clId="{25430E95-D1AA-439C-869E-2214AA10A868}" dt="2022-04-10T19:54:15.301" v="8" actId="47"/>
      <pc:docMkLst>
        <pc:docMk/>
      </pc:docMkLst>
      <pc:sldChg chg="del">
        <pc:chgData name="Kevin Stilts" userId="99c6032548666723" providerId="LiveId" clId="{25430E95-D1AA-439C-869E-2214AA10A868}" dt="2022-04-10T19:48:37.265" v="1" actId="47"/>
        <pc:sldMkLst>
          <pc:docMk/>
          <pc:sldMk cId="1977122804" sldId="257"/>
        </pc:sldMkLst>
      </pc:sldChg>
      <pc:sldChg chg="del">
        <pc:chgData name="Kevin Stilts" userId="99c6032548666723" providerId="LiveId" clId="{25430E95-D1AA-439C-869E-2214AA10A868}" dt="2022-04-10T19:48:37.434" v="2" actId="47"/>
        <pc:sldMkLst>
          <pc:docMk/>
          <pc:sldMk cId="2362983535" sldId="258"/>
        </pc:sldMkLst>
      </pc:sldChg>
      <pc:sldChg chg="del">
        <pc:chgData name="Kevin Stilts" userId="99c6032548666723" providerId="LiveId" clId="{25430E95-D1AA-439C-869E-2214AA10A868}" dt="2022-04-10T19:48:37.631" v="3" actId="47"/>
        <pc:sldMkLst>
          <pc:docMk/>
          <pc:sldMk cId="4067341190" sldId="259"/>
        </pc:sldMkLst>
      </pc:sldChg>
      <pc:sldChg chg="del">
        <pc:chgData name="Kevin Stilts" userId="99c6032548666723" providerId="LiveId" clId="{25430E95-D1AA-439C-869E-2214AA10A868}" dt="2022-04-10T19:48:38.149" v="4" actId="47"/>
        <pc:sldMkLst>
          <pc:docMk/>
          <pc:sldMk cId="1254267316" sldId="260"/>
        </pc:sldMkLst>
      </pc:sldChg>
      <pc:sldChg chg="del">
        <pc:chgData name="Kevin Stilts" userId="99c6032548666723" providerId="LiveId" clId="{25430E95-D1AA-439C-869E-2214AA10A868}" dt="2022-04-10T19:48:38.721" v="5" actId="47"/>
        <pc:sldMkLst>
          <pc:docMk/>
          <pc:sldMk cId="2518909911" sldId="261"/>
        </pc:sldMkLst>
      </pc:sldChg>
      <pc:sldChg chg="modSp">
        <pc:chgData name="Kevin Stilts" userId="99c6032548666723" providerId="LiveId" clId="{25430E95-D1AA-439C-869E-2214AA10A868}" dt="2022-04-10T19:53:06.993" v="7" actId="6549"/>
        <pc:sldMkLst>
          <pc:docMk/>
          <pc:sldMk cId="2421868426" sldId="269"/>
        </pc:sldMkLst>
        <pc:spChg chg="mod">
          <ac:chgData name="Kevin Stilts" userId="99c6032548666723" providerId="LiveId" clId="{25430E95-D1AA-439C-869E-2214AA10A868}" dt="2022-04-10T19:53:06.993" v="7" actId="6549"/>
          <ac:spMkLst>
            <pc:docMk/>
            <pc:sldMk cId="2421868426" sldId="269"/>
            <ac:spMk id="3" creationId="{6A4217C1-47AF-4B1C-AB9E-830D219848DE}"/>
          </ac:spMkLst>
        </pc:spChg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862445180" sldId="271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2520587611" sldId="272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4272179938" sldId="273"/>
        </pc:sldMkLst>
      </pc:sldChg>
      <pc:sldChg chg="del">
        <pc:chgData name="Kevin Stilts" userId="99c6032548666723" providerId="LiveId" clId="{25430E95-D1AA-439C-869E-2214AA10A868}" dt="2022-04-10T19:48:40.346" v="6" actId="47"/>
        <pc:sldMkLst>
          <pc:docMk/>
          <pc:sldMk cId="1836018984" sldId="274"/>
        </pc:sldMkLst>
      </pc:sldChg>
      <pc:sldChg chg="del">
        <pc:chgData name="Kevin Stilts" userId="99c6032548666723" providerId="LiveId" clId="{25430E95-D1AA-439C-869E-2214AA10A868}" dt="2022-04-10T19:48:36.777" v="0" actId="47"/>
        <pc:sldMkLst>
          <pc:docMk/>
          <pc:sldMk cId="1789871546" sldId="275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1565153470" sldId="276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1528553630" sldId="277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994417776" sldId="278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3574469533" sldId="279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1886998197" sldId="280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890103916" sldId="281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3525646357" sldId="282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582803271" sldId="283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840648967" sldId="284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258965316" sldId="285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3559224786" sldId="286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3223766154" sldId="287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2112102612" sldId="288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1906337685" sldId="289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4024510163" sldId="290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4191596330" sldId="291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1174256795" sldId="292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3497687538" sldId="293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950184647" sldId="294"/>
        </pc:sldMkLst>
      </pc:sldChg>
      <pc:sldChg chg="del">
        <pc:chgData name="Kevin Stilts" userId="99c6032548666723" providerId="LiveId" clId="{25430E95-D1AA-439C-869E-2214AA10A868}" dt="2022-04-10T19:54:15.301" v="8" actId="47"/>
        <pc:sldMkLst>
          <pc:docMk/>
          <pc:sldMk cId="1901905593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610C-CBFD-4A98-9042-1929F205F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A8B59-5EAF-4120-837A-9095F704C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8815-4AC3-4F66-9F99-FD275870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8328-D850-49D3-B276-09F208E8DE5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E37A-4BEA-4C0F-B597-60BC98B7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D8594-C4AC-42E5-BAEC-DCC6D6AD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EAA-5264-49A3-91DD-AAE188CE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5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1DA3-FA96-4213-B733-5221ABEA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8E885-6734-4C37-B000-E93BE63E9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DBDEA-D78E-414B-867C-3A4B240F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8328-D850-49D3-B276-09F208E8DE5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DED10-6966-449A-B37C-AE603C8C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B16F9-3916-4837-8CE0-CE3F9449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EAA-5264-49A3-91DD-AAE188CE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1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E1D18-D1E6-4B0B-89D3-AE635E807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6424F-2782-472B-BA48-FF0E82676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E0EBC-8014-40F1-9146-2D46FC4B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8328-D850-49D3-B276-09F208E8DE5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90BEA-9DF7-4278-9D78-ACD58713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D2B5E-DF52-410C-87B0-55DF3D45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EAA-5264-49A3-91DD-AAE188CE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6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A05E-EF3F-4314-9DDA-F3826B36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8C5C0-A9F4-464A-BCA5-81229BA8D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85351-CE9D-400E-A0D7-85A70F48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8328-D850-49D3-B276-09F208E8DE5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25B4A-EDC6-42B9-BA81-B257E7A2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89E31-2E0F-47E1-BF72-31F4E8E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EAA-5264-49A3-91DD-AAE188CE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58AD-DE9D-4F3D-B720-AC49CB38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75B42-F91C-4B2B-8F42-5DA40838A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49E71-CA54-4EBB-BA6D-9D35F05A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8328-D850-49D3-B276-09F208E8DE5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E47E6-4493-4451-A2E8-D6CEB4B9B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6192D-8742-4EB0-9F70-0A0D42BB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EAA-5264-49A3-91DD-AAE188CE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CD53-B6A1-4D8C-9742-3B738D0B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43B52-2129-4FA3-9A55-71F950324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921CB-FEA4-4F63-9E27-AECF21E8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1369B-0C86-4CA1-A4BE-BAEE012C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8328-D850-49D3-B276-09F208E8DE5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04484-F271-401B-9363-CA4EA96DE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416D6-562A-43DD-B534-73B52B6F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EAA-5264-49A3-91DD-AAE188CE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0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67AD-989E-4464-B7E2-B5ADA509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892BE-9DBD-4841-AC58-5F5C1B7E3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416FF-6269-44E4-8F64-B718A9463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2D4AF-F144-4F99-9B5C-533444B7C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EB6AA-15A0-4258-B654-AAFD0BE78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0755D3-80C8-4011-80D7-B7288FEA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8328-D850-49D3-B276-09F208E8DE5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3E889-21A5-4C55-AB8A-332ABF84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60105-E919-4C36-8400-9AEDC3EE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EAA-5264-49A3-91DD-AAE188CE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ED94-5CE1-4E7C-B8F1-C9B06495B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83261-AFF7-4B65-9F78-29B74707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8328-D850-49D3-B276-09F208E8DE5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2D638-2997-408C-B1E5-1AF71869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61FF4-0B3B-4FC1-8A27-A7A49E82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EAA-5264-49A3-91DD-AAE188CE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1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826114-0825-4742-B0FB-0488328B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8328-D850-49D3-B276-09F208E8DE5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E90B6-BB19-46B8-B51C-FC2B35EB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D32F1-A7F0-4A69-8CA6-3CB1297F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EAA-5264-49A3-91DD-AAE188CE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0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6980-A59B-4E37-B6DE-D46A9BFF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25D3E-DC89-4D36-BE54-C4D150C2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17EA9-B7F7-4D38-9D3A-2B1AF5F97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FDAF3-1923-4B9B-A202-4CFE272C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8328-D850-49D3-B276-09F208E8DE5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FFB58-4BE2-4CA5-94CA-6C047376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6E7B8-4BB0-4628-86DB-B0A10147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EAA-5264-49A3-91DD-AAE188CE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7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90B0-F343-41A1-849F-E7115B10A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11C043-1471-4F8B-B06E-781FF5AE1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CF76B-C5FD-4C09-B26C-658170774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41F52-4ECC-4950-998A-9415F6EA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8328-D850-49D3-B276-09F208E8DE5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C6452-18C3-4503-B647-3AAE76A4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3F07D-EA3F-4512-B9A7-DDE1EB8A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1EAA-5264-49A3-91DD-AAE188CE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15787D-9C5E-4EFB-84AE-915C28E7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44AE9-1E3D-44BC-B7AF-7A0271429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D0F60-9C76-4E7D-AE0B-F9585759F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8328-D850-49D3-B276-09F208E8DE5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A93E2-2C5C-4251-BFB0-2291BB0CD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8F376-C43E-44B4-A678-E48B36A76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C1EAA-5264-49A3-91DD-AAE188CE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7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E95121-292D-4530-8E34-788178BA2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3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628B-A51B-42EA-A030-716C0DC9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-205326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History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17C1-47AF-4B1C-AB9E-830D2198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787"/>
            <a:ext cx="10515600" cy="5405176"/>
          </a:xfrm>
        </p:spPr>
        <p:txBody>
          <a:bodyPr>
            <a:normAutofit/>
          </a:bodyPr>
          <a:lstStyle/>
          <a:p>
            <a:r>
              <a:rPr lang="en-US" sz="3200" dirty="0"/>
              <a:t> Institutionalism (1950) </a:t>
            </a:r>
          </a:p>
          <a:p>
            <a:pPr lvl="1"/>
            <a:r>
              <a:rPr lang="en-US" sz="2800" dirty="0"/>
              <a:t>Sponsoring Church for evangelism efforts (missionary societies)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Institutions to fulfill social outreach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Benevolent organizations, Orphan home, Bible colleges, nursing homes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Church assumes responsibility of individual Christians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628B-A51B-42EA-A030-716C0DC9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1"/>
            <a:ext cx="10515600" cy="106540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History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17C1-47AF-4B1C-AB9E-830D2198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900"/>
            <a:ext cx="10515600" cy="5729681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Error in First Century</a:t>
            </a:r>
          </a:p>
          <a:p>
            <a:pPr lvl="1"/>
            <a:r>
              <a:rPr lang="en-US" sz="3500" dirty="0"/>
              <a:t>False teachers (Acts 15; Gal 1:6; II Pet 2:1-3)</a:t>
            </a:r>
          </a:p>
          <a:p>
            <a:pPr lvl="1"/>
            <a:r>
              <a:rPr lang="en-US" sz="3500" dirty="0"/>
              <a:t>Departure from the faith (I Tim 4:1-3)  </a:t>
            </a:r>
          </a:p>
          <a:p>
            <a:pPr lvl="1"/>
            <a:r>
              <a:rPr lang="en-US" sz="3500" dirty="0"/>
              <a:t>Preaching/Teaching (II Tim 4:3-5)</a:t>
            </a:r>
          </a:p>
          <a:p>
            <a:pPr lvl="1"/>
            <a:r>
              <a:rPr lang="en-US" sz="3500" dirty="0"/>
              <a:t>Persecutions – Roman, Jewish</a:t>
            </a:r>
          </a:p>
          <a:p>
            <a:pPr lvl="1"/>
            <a:endParaRPr lang="en-US" sz="3500" dirty="0"/>
          </a:p>
          <a:p>
            <a:r>
              <a:rPr lang="en-US" sz="3500" dirty="0"/>
              <a:t>Catholicism – 110 AD</a:t>
            </a:r>
          </a:p>
          <a:p>
            <a:pPr lvl="1"/>
            <a:r>
              <a:rPr lang="en-US" sz="3500" dirty="0"/>
              <a:t>Greek word meaning universal</a:t>
            </a:r>
          </a:p>
          <a:p>
            <a:pPr lvl="1"/>
            <a:r>
              <a:rPr lang="en-US" sz="3500" dirty="0"/>
              <a:t>Pope is head of the church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Denominationalism </a:t>
            </a:r>
          </a:p>
          <a:p>
            <a:pPr lvl="1"/>
            <a:r>
              <a:rPr lang="en-US" sz="3500" dirty="0"/>
              <a:t>Reformation 1517 AD</a:t>
            </a:r>
          </a:p>
          <a:p>
            <a:pPr lvl="1"/>
            <a:r>
              <a:rPr lang="en-US" sz="3500" dirty="0"/>
              <a:t>Bible is sole authority for all matters of faith and conduct and saved by grace through faith 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B391AC-B239-43A0-863A-8BEA69013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B8A12-C004-450E-9F45-9DD7E3085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18" t="-2222" b="58722"/>
          <a:stretch/>
        </p:blipFill>
        <p:spPr>
          <a:xfrm>
            <a:off x="4217670" y="-312365"/>
            <a:ext cx="7535833" cy="71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8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628B-A51B-42EA-A030-716C0DC9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-205326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History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17C1-47AF-4B1C-AB9E-830D2198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787"/>
            <a:ext cx="10515600" cy="5405176"/>
          </a:xfrm>
        </p:spPr>
        <p:txBody>
          <a:bodyPr>
            <a:normAutofit/>
          </a:bodyPr>
          <a:lstStyle/>
          <a:p>
            <a:r>
              <a:rPr lang="en-US" dirty="0"/>
              <a:t>Restoration </a:t>
            </a:r>
          </a:p>
          <a:p>
            <a:pPr lvl="1"/>
            <a:r>
              <a:rPr lang="en-US" dirty="0"/>
              <a:t>Barton W Stone (1804) – Last will and testament of Springfield Presbytery. Rejection of man-made creeds; congregational autonomy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Thomas Campbell (1809) – Declaration and address.  Doctrine of God’s word is established by command, Apostolic example, and inferential truth; Speak where the Bible speaks, silent where the bible is silent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Alexander Campbell (1825) – “The ancient Order of Things”, Organization of the church; Immersion for remission of sins; weekly observance of the Lord’s Supper; congregational cooperation to evangelize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628B-A51B-42EA-A030-716C0DC9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-205326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History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17C1-47AF-4B1C-AB9E-830D2198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7729"/>
            <a:ext cx="10515600" cy="5405176"/>
          </a:xfrm>
        </p:spPr>
        <p:txBody>
          <a:bodyPr>
            <a:normAutofit/>
          </a:bodyPr>
          <a:lstStyle/>
          <a:p>
            <a:r>
              <a:rPr lang="en-US" sz="3200" dirty="0"/>
              <a:t>American Christian Missionary Society (1849)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 lvl="1"/>
            <a:r>
              <a:rPr lang="en-US" sz="3200" dirty="0"/>
              <a:t>Coordinate and oversee evangelism efforts.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Congregational cooperation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Organized on the basis of expediency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8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628B-A51B-42EA-A030-716C0DC9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-205326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History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17C1-47AF-4B1C-AB9E-830D2198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787"/>
            <a:ext cx="10515600" cy="5405176"/>
          </a:xfrm>
        </p:spPr>
        <p:txBody>
          <a:bodyPr>
            <a:normAutofit/>
          </a:bodyPr>
          <a:lstStyle/>
          <a:p>
            <a:r>
              <a:rPr lang="en-US" sz="3200" dirty="0"/>
              <a:t>American Christian Missionary Society (1849)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 lvl="1"/>
            <a:r>
              <a:rPr lang="en-US" sz="3200" dirty="0"/>
              <a:t>The Church of Christ at </a:t>
            </a:r>
            <a:r>
              <a:rPr lang="en-US" sz="3200" dirty="0" err="1"/>
              <a:t>Connelsville</a:t>
            </a:r>
            <a:r>
              <a:rPr lang="en-US" sz="3200" dirty="0"/>
              <a:t>, Pennsylvania adopts resolutions (10) in opposition: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 5</a:t>
            </a:r>
            <a:r>
              <a:rPr lang="en-US" sz="3200" baseline="30000" dirty="0"/>
              <a:t>th. </a:t>
            </a:r>
            <a:r>
              <a:rPr lang="en-US" sz="3200" dirty="0"/>
              <a:t> That we consider the introduction of all such societies a dangerous precedent – a departure from the principles for which we have always contended as sanctioning the chapter of expediency – the evil and pernicious effects of which the past history of the church fully proves. 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628B-A51B-42EA-A030-716C0DC9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-205326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History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17C1-47AF-4B1C-AB9E-830D2198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787"/>
            <a:ext cx="10515600" cy="540517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American Christian Missionary Society (1849)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457200" lvl="1" indent="0">
              <a:buNone/>
            </a:pPr>
            <a:r>
              <a:rPr lang="en-US" sz="3200" dirty="0"/>
              <a:t>“Introduction of these societies sanctions the principle of expediency and places in the hands of our opponents a weapon that has already begun to be wielded with no little skill, and the effects of which we will soon begin to feel.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Had it not been for this chapter of expediency (which we cannot find in the Bible) who would ever have heard of infant church membership, infant sprinkling; human creeds, a Pope of Rome, and a thousand other evils, which have been sown broadcast in the church?  Let us, then, beware of taking the first step in the dangerous path of expediency.”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628B-A51B-42EA-A030-716C0DC9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-205326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History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17C1-47AF-4B1C-AB9E-830D2198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787"/>
            <a:ext cx="10515600" cy="5405176"/>
          </a:xfrm>
        </p:spPr>
        <p:txBody>
          <a:bodyPr>
            <a:normAutofit/>
          </a:bodyPr>
          <a:lstStyle/>
          <a:p>
            <a:r>
              <a:rPr lang="en-US" sz="3200" dirty="0"/>
              <a:t>Instrumental music (1860) </a:t>
            </a:r>
          </a:p>
          <a:p>
            <a:pPr lvl="1"/>
            <a:r>
              <a:rPr lang="en-US" sz="2800" dirty="0"/>
              <a:t> Dr L. L. Pinkerton Midway, KY advocates employing instrumental music in </a:t>
            </a:r>
            <a:r>
              <a:rPr lang="en-US" sz="2800" i="1" dirty="0"/>
              <a:t>some</a:t>
            </a:r>
            <a:r>
              <a:rPr lang="en-US" sz="2800" dirty="0"/>
              <a:t> churches.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Believed the church should move on with the rest of the world and adapt New Testament to conditions that were ever changing. New Testament does not forbid.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Opposition labeled as “anti-progressive” argued that every element of worship must be scripturally authorized. 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1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628B-A51B-42EA-A030-716C0DC9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-205326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History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17C1-47AF-4B1C-AB9E-830D2198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787"/>
            <a:ext cx="10515600" cy="5405176"/>
          </a:xfrm>
        </p:spPr>
        <p:txBody>
          <a:bodyPr>
            <a:normAutofit/>
          </a:bodyPr>
          <a:lstStyle/>
          <a:p>
            <a:r>
              <a:rPr lang="en-US" sz="3200" dirty="0"/>
              <a:t>Disciples of Christ/ Christian Church (1906)</a:t>
            </a:r>
          </a:p>
          <a:p>
            <a:endParaRPr lang="en-US" sz="3200" dirty="0"/>
          </a:p>
          <a:p>
            <a:pPr lvl="1"/>
            <a:r>
              <a:rPr lang="en-US" sz="3200" dirty="0"/>
              <a:t>Believed silence of the Scripture authorizes instrumental music as expediency to singing.  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Social Gospel Movement – applying Christian ethics to social problems including economic equality, poverty, alcoholism, education,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571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History of the Church</vt:lpstr>
      <vt:lpstr>PowerPoint Presentation</vt:lpstr>
      <vt:lpstr>History of the Church</vt:lpstr>
      <vt:lpstr>History of the Church</vt:lpstr>
      <vt:lpstr>History of the Church</vt:lpstr>
      <vt:lpstr>History of the Church</vt:lpstr>
      <vt:lpstr>History of the Church</vt:lpstr>
      <vt:lpstr>History of the Church</vt:lpstr>
      <vt:lpstr>History of the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Todd</dc:creator>
  <cp:lastModifiedBy>Kevin Stilts</cp:lastModifiedBy>
  <cp:revision>30</cp:revision>
  <dcterms:created xsi:type="dcterms:W3CDTF">2022-03-02T15:37:41Z</dcterms:created>
  <dcterms:modified xsi:type="dcterms:W3CDTF">2022-04-10T19:54:21Z</dcterms:modified>
</cp:coreProperties>
</file>