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625599" y="2416387"/>
            <a:ext cx="9753602" cy="2546774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625599" y="5061373"/>
            <a:ext cx="9753602" cy="176614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400"/>
            </a:lvl1pPr>
            <a:lvl2pPr marL="0" indent="457200" algn="ctr">
              <a:buSzTx/>
              <a:buFontTx/>
              <a:buNone/>
              <a:defRPr sz="3400"/>
            </a:lvl2pPr>
            <a:lvl3pPr marL="0" indent="914400" algn="ctr">
              <a:buSzTx/>
              <a:buFontTx/>
              <a:buNone/>
              <a:defRPr sz="3400"/>
            </a:lvl3pPr>
            <a:lvl4pPr marL="0" indent="1371600" algn="ctr">
              <a:buSzTx/>
              <a:buFontTx/>
              <a:buNone/>
              <a:defRPr sz="3400"/>
            </a:lvl4pPr>
            <a:lvl5pPr marL="0" indent="1828800" algn="ctr">
              <a:buSzTx/>
              <a:buFont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87306" y="3042920"/>
            <a:ext cx="11216642" cy="304292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87306" y="6114627"/>
            <a:ext cx="11216642" cy="1600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3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3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3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3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94079" y="3166533"/>
            <a:ext cx="5527041" cy="464142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95773" y="1608666"/>
            <a:ext cx="11216642" cy="141393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95773" y="3012440"/>
            <a:ext cx="5501641" cy="8788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3400"/>
            </a:lvl1pPr>
            <a:lvl2pPr marL="0" indent="457200">
              <a:buSzTx/>
              <a:buFontTx/>
              <a:buNone/>
              <a:defRPr b="1" sz="3400"/>
            </a:lvl2pPr>
            <a:lvl3pPr marL="0" indent="914400">
              <a:buSzTx/>
              <a:buFontTx/>
              <a:buNone/>
              <a:defRPr b="1" sz="3400"/>
            </a:lvl3pPr>
            <a:lvl4pPr marL="0" indent="1371600">
              <a:buSzTx/>
              <a:buFontTx/>
              <a:buNone/>
              <a:defRPr b="1" sz="3400"/>
            </a:lvl4pPr>
            <a:lvl5pPr marL="0" indent="1828800">
              <a:buSzTx/>
              <a:buFontTx/>
              <a:buNone/>
              <a:defRPr b="1"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583680" y="3012440"/>
            <a:ext cx="5528735" cy="87884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3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95773" y="1706879"/>
            <a:ext cx="4194388" cy="1706882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/>
          <a:lstStyle>
            <a:lvl1pPr marL="314325" indent="-314325">
              <a:defRPr sz="4400"/>
            </a:lvl1pPr>
            <a:lvl2pPr marL="816428" indent="-359228">
              <a:defRPr sz="4400"/>
            </a:lvl2pPr>
            <a:lvl3pPr marL="1333500" indent="-419100">
              <a:defRPr sz="4400"/>
            </a:lvl3pPr>
            <a:lvl4pPr marL="1874520" indent="-502920">
              <a:defRPr sz="4400"/>
            </a:lvl4pPr>
            <a:lvl5pPr marL="2331720" indent="-502920"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95773" y="3413759"/>
            <a:ext cx="4194388" cy="406569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2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95773" y="1706879"/>
            <a:ext cx="4194388" cy="1706882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95773" y="3413759"/>
            <a:ext cx="4194388" cy="40656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200"/>
            </a:lvl1pPr>
            <a:lvl2pPr marL="0" indent="457200">
              <a:buSzTx/>
              <a:buFontTx/>
              <a:buNone/>
              <a:defRPr sz="2200"/>
            </a:lvl2pPr>
            <a:lvl3pPr marL="0" indent="914400">
              <a:buSzTx/>
              <a:buFontTx/>
              <a:buNone/>
              <a:defRPr sz="2200"/>
            </a:lvl3pPr>
            <a:lvl4pPr marL="0" indent="1371600">
              <a:buSzTx/>
              <a:buFontTx/>
              <a:buNone/>
              <a:defRPr sz="2200"/>
            </a:lvl4pPr>
            <a:lvl5pPr marL="0" indent="1828800">
              <a:buSzTx/>
              <a:buFont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  <a:ln w="12700">
            <a:miter lim="400000"/>
          </a:ln>
        </p:spPr>
        <p:txBody>
          <a:bodyPr wrap="none" lIns="48767" tIns="48767" rIns="48767" bIns="48767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marR="0" indent="-310242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9150" marR="0" indent="-36195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48739" marR="0" indent="-434339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854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3114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7686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2258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830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140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1625599" y="5061373"/>
            <a:ext cx="9753602" cy="176614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"/>
          <p:cNvSpPr txBox="1"/>
          <p:nvPr>
            <p:ph type="title"/>
          </p:nvPr>
        </p:nvSpPr>
        <p:spPr>
          <a:xfrm>
            <a:off x="894079" y="1391073"/>
            <a:ext cx="11216642" cy="569543"/>
          </a:xfrm>
          <a:prstGeom prst="rect">
            <a:avLst/>
          </a:prstGeom>
        </p:spPr>
        <p:txBody>
          <a:bodyPr/>
          <a:lstStyle/>
          <a:p>
            <a:pPr defTabSz="676249">
              <a:defRPr sz="3223"/>
            </a:pPr>
          </a:p>
        </p:txBody>
      </p:sp>
      <p:sp>
        <p:nvSpPr>
          <p:cNvPr id="98" name="How did we get here?…"/>
          <p:cNvSpPr txBox="1"/>
          <p:nvPr>
            <p:ph type="body" idx="1"/>
          </p:nvPr>
        </p:nvSpPr>
        <p:spPr>
          <a:xfrm>
            <a:off x="894079" y="2158788"/>
            <a:ext cx="11216642" cy="6140028"/>
          </a:xfrm>
          <a:prstGeom prst="rect">
            <a:avLst/>
          </a:prstGeom>
        </p:spPr>
        <p:txBody>
          <a:bodyPr/>
          <a:lstStyle/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  <a:r>
              <a:t>How did we get here?</a:t>
            </a: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  <a:r>
              <a:t>Is there any purpose in living?</a:t>
            </a: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  <a:r>
              <a:t>What value system should govern our conduct?</a:t>
            </a: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/>
            </a:pPr>
            <a:r>
              <a:t>Is this all there is to our existence?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"/>
          <p:cNvSpPr txBox="1"/>
          <p:nvPr>
            <p:ph type="title"/>
          </p:nvPr>
        </p:nvSpPr>
        <p:spPr>
          <a:xfrm>
            <a:off x="894079" y="1376362"/>
            <a:ext cx="11216642" cy="694480"/>
          </a:xfrm>
          <a:prstGeom prst="rect">
            <a:avLst/>
          </a:prstGeom>
        </p:spPr>
        <p:txBody>
          <a:bodyPr/>
          <a:lstStyle/>
          <a:p>
            <a:pPr defTabSz="845311">
              <a:defRPr sz="4030"/>
            </a:pPr>
          </a:p>
        </p:txBody>
      </p:sp>
      <p:sp>
        <p:nvSpPr>
          <p:cNvPr id="101" name="Richard Dawkins: “All that is at work in the universe is blind forces of physics…. natural selection, the unconscious, automatic, blind (yet essential ) process that Darwin discovered.”"/>
          <p:cNvSpPr txBox="1"/>
          <p:nvPr>
            <p:ph type="body" idx="1"/>
          </p:nvPr>
        </p:nvSpPr>
        <p:spPr>
          <a:xfrm>
            <a:off x="894079" y="2312511"/>
            <a:ext cx="11216642" cy="5495450"/>
          </a:xfrm>
          <a:prstGeom prst="rect">
            <a:avLst/>
          </a:prstGeom>
        </p:spPr>
        <p:txBody>
          <a:bodyPr/>
          <a:lstStyle/>
          <a:p>
            <a:pPr marL="298450" indent="-298450" defTabSz="1222451">
              <a:spcBef>
                <a:spcPts val="1300"/>
              </a:spcBef>
              <a:defRPr sz="47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  <a:p>
            <a:pPr marL="298450" indent="-298450" defTabSz="1222451">
              <a:spcBef>
                <a:spcPts val="1300"/>
              </a:spcBef>
              <a:defRPr sz="47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  <a:p>
            <a:pPr marL="0" indent="0" defTabSz="1222451">
              <a:spcBef>
                <a:spcPts val="1300"/>
              </a:spcBef>
              <a:buSzTx/>
              <a:buFontTx/>
              <a:buNone/>
              <a:defRPr sz="47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 u="sng"/>
              <a:t>Richard Dawkins</a:t>
            </a:r>
            <a:r>
              <a:t>: “All that is at work in the universe is blind forces of physics…. natural selection, the unconscious, automatic, blind (yet essential ) process that Darwin discovered.”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"/>
          <p:cNvSpPr txBox="1"/>
          <p:nvPr/>
        </p:nvSpPr>
        <p:spPr>
          <a:xfrm>
            <a:off x="2074307" y="2784894"/>
            <a:ext cx="2134668" cy="92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Jesus</a:t>
            </a:r>
          </a:p>
        </p:txBody>
      </p:sp>
      <p:sp>
        <p:nvSpPr>
          <p:cNvPr id="104" name="TextBox 2"/>
          <p:cNvSpPr txBox="1"/>
          <p:nvPr/>
        </p:nvSpPr>
        <p:spPr>
          <a:xfrm>
            <a:off x="586851" y="1599273"/>
            <a:ext cx="1601064" cy="92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God</a:t>
            </a:r>
          </a:p>
        </p:txBody>
      </p:sp>
      <p:sp>
        <p:nvSpPr>
          <p:cNvPr id="105" name="TextBox 3"/>
          <p:cNvSpPr txBox="1"/>
          <p:nvPr/>
        </p:nvSpPr>
        <p:spPr>
          <a:xfrm>
            <a:off x="3636622" y="3840520"/>
            <a:ext cx="2968682" cy="92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Apostles</a:t>
            </a:r>
          </a:p>
        </p:txBody>
      </p:sp>
      <p:sp>
        <p:nvSpPr>
          <p:cNvPr id="106" name="TextBox 4"/>
          <p:cNvSpPr txBox="1"/>
          <p:nvPr/>
        </p:nvSpPr>
        <p:spPr>
          <a:xfrm>
            <a:off x="8871320" y="6818253"/>
            <a:ext cx="1994807" cy="92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Word</a:t>
            </a:r>
          </a:p>
        </p:txBody>
      </p:sp>
      <p:sp>
        <p:nvSpPr>
          <p:cNvPr id="107" name="TextBox 5"/>
          <p:cNvSpPr txBox="1"/>
          <p:nvPr/>
        </p:nvSpPr>
        <p:spPr>
          <a:xfrm>
            <a:off x="6147317" y="5118076"/>
            <a:ext cx="2580607" cy="1748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Holy Spirit</a:t>
            </a:r>
          </a:p>
        </p:txBody>
      </p:sp>
      <p:sp>
        <p:nvSpPr>
          <p:cNvPr id="108" name="TextBox 6"/>
          <p:cNvSpPr txBox="1"/>
          <p:nvPr/>
        </p:nvSpPr>
        <p:spPr>
          <a:xfrm>
            <a:off x="10679576" y="7962165"/>
            <a:ext cx="1601063" cy="92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Man</a:t>
            </a:r>
          </a:p>
        </p:txBody>
      </p:sp>
      <p:sp>
        <p:nvSpPr>
          <p:cNvPr id="109" name="TextBox 7"/>
          <p:cNvSpPr txBox="1"/>
          <p:nvPr/>
        </p:nvSpPr>
        <p:spPr>
          <a:xfrm>
            <a:off x="8219540" y="1186523"/>
            <a:ext cx="2364473" cy="1748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>
              <a:defRPr b="1" sz="5600"/>
            </a:lvl1pPr>
          </a:lstStyle>
          <a:p>
            <a:pPr/>
            <a:r>
              <a:t>All, Every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9" grpId="6"/>
      <p:bldP build="whole" bldLvl="1" animBg="1" rev="0" advAuto="0" spid="104" grpId="2"/>
      <p:bldP build="whole" bldLvl="1" animBg="1" rev="0" advAuto="0" spid="106" grpId="7"/>
      <p:bldP build="whole" bldLvl="1" animBg="1" rev="0" advAuto="0" spid="108" grpId="1"/>
      <p:bldP build="whole" bldLvl="1" animBg="1" rev="0" advAuto="0" spid="107" grpId="5"/>
      <p:bldP build="whole" bldLvl="1" animBg="1" rev="0" advAuto="0" spid="105" grpId="4"/>
      <p:bldP build="whole" bldLvl="1" animBg="1" rev="0" advAuto="0" spid="103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 upright="0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