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sldIdLst>
    <p:sldId id="256" r:id="rId2"/>
    <p:sldId id="354" r:id="rId3"/>
    <p:sldId id="359" r:id="rId4"/>
    <p:sldId id="360" r:id="rId5"/>
    <p:sldId id="361" r:id="rId6"/>
    <p:sldId id="362" r:id="rId7"/>
    <p:sldId id="363" r:id="rId8"/>
    <p:sldId id="364" r:id="rId9"/>
    <p:sldId id="365" r:id="rId10"/>
    <p:sldId id="366" r:id="rId11"/>
    <p:sldId id="367" r:id="rId12"/>
    <p:sldId id="368" r:id="rId13"/>
    <p:sldId id="371" r:id="rId14"/>
    <p:sldId id="36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Cambria" panose="02040503050406030204" pitchFamily="18"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83C6"/>
    <a:srgbClr val="75BDA7"/>
    <a:srgbClr val="58B6C0"/>
    <a:srgbClr val="3494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41" d="100"/>
          <a:sy n="41" d="100"/>
        </p:scale>
        <p:origin x="1407" y="5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tilts" userId="99c6032548666723" providerId="LiveId" clId="{F65647AD-E51F-43D7-A06B-0576508D5B27}"/>
    <pc:docChg chg="delSld">
      <pc:chgData name="Kevin Stilts" userId="99c6032548666723" providerId="LiveId" clId="{F65647AD-E51F-43D7-A06B-0576508D5B27}" dt="2022-03-24T22:01:04.127" v="0" actId="47"/>
      <pc:docMkLst>
        <pc:docMk/>
      </pc:docMkLst>
      <pc:sldChg chg="del">
        <pc:chgData name="Kevin Stilts" userId="99c6032548666723" providerId="LiveId" clId="{F65647AD-E51F-43D7-A06B-0576508D5B27}" dt="2022-03-24T22:01:04.127" v="0" actId="47"/>
        <pc:sldMkLst>
          <pc:docMk/>
          <pc:sldMk cId="3326762572" sldId="259"/>
        </pc:sldMkLst>
      </pc:sldChg>
      <pc:sldChg chg="del">
        <pc:chgData name="Kevin Stilts" userId="99c6032548666723" providerId="LiveId" clId="{F65647AD-E51F-43D7-A06B-0576508D5B27}" dt="2022-03-24T22:01:04.127" v="0" actId="47"/>
        <pc:sldMkLst>
          <pc:docMk/>
          <pc:sldMk cId="162302495" sldId="260"/>
        </pc:sldMkLst>
      </pc:sldChg>
      <pc:sldChg chg="del">
        <pc:chgData name="Kevin Stilts" userId="99c6032548666723" providerId="LiveId" clId="{F65647AD-E51F-43D7-A06B-0576508D5B27}" dt="2022-03-24T22:01:04.127" v="0" actId="47"/>
        <pc:sldMkLst>
          <pc:docMk/>
          <pc:sldMk cId="1394354678" sldId="261"/>
        </pc:sldMkLst>
      </pc:sldChg>
      <pc:sldChg chg="del">
        <pc:chgData name="Kevin Stilts" userId="99c6032548666723" providerId="LiveId" clId="{F65647AD-E51F-43D7-A06B-0576508D5B27}" dt="2022-03-24T22:01:04.127" v="0" actId="47"/>
        <pc:sldMkLst>
          <pc:docMk/>
          <pc:sldMk cId="1658265801" sldId="262"/>
        </pc:sldMkLst>
      </pc:sldChg>
      <pc:sldChg chg="del">
        <pc:chgData name="Kevin Stilts" userId="99c6032548666723" providerId="LiveId" clId="{F65647AD-E51F-43D7-A06B-0576508D5B27}" dt="2022-03-24T22:01:04.127" v="0" actId="47"/>
        <pc:sldMkLst>
          <pc:docMk/>
          <pc:sldMk cId="1878652857" sldId="264"/>
        </pc:sldMkLst>
      </pc:sldChg>
      <pc:sldChg chg="del">
        <pc:chgData name="Kevin Stilts" userId="99c6032548666723" providerId="LiveId" clId="{F65647AD-E51F-43D7-A06B-0576508D5B27}" dt="2022-03-24T22:01:04.127" v="0" actId="47"/>
        <pc:sldMkLst>
          <pc:docMk/>
          <pc:sldMk cId="1135901814" sldId="265"/>
        </pc:sldMkLst>
      </pc:sldChg>
      <pc:sldChg chg="del">
        <pc:chgData name="Kevin Stilts" userId="99c6032548666723" providerId="LiveId" clId="{F65647AD-E51F-43D7-A06B-0576508D5B27}" dt="2022-03-24T22:01:04.127" v="0" actId="47"/>
        <pc:sldMkLst>
          <pc:docMk/>
          <pc:sldMk cId="3483446057" sldId="266"/>
        </pc:sldMkLst>
      </pc:sldChg>
      <pc:sldChg chg="del">
        <pc:chgData name="Kevin Stilts" userId="99c6032548666723" providerId="LiveId" clId="{F65647AD-E51F-43D7-A06B-0576508D5B27}" dt="2022-03-24T22:01:04.127" v="0" actId="47"/>
        <pc:sldMkLst>
          <pc:docMk/>
          <pc:sldMk cId="725785225" sldId="267"/>
        </pc:sldMkLst>
      </pc:sldChg>
      <pc:sldChg chg="del">
        <pc:chgData name="Kevin Stilts" userId="99c6032548666723" providerId="LiveId" clId="{F65647AD-E51F-43D7-A06B-0576508D5B27}" dt="2022-03-24T22:01:04.127" v="0" actId="47"/>
        <pc:sldMkLst>
          <pc:docMk/>
          <pc:sldMk cId="2136413096" sldId="268"/>
        </pc:sldMkLst>
      </pc:sldChg>
      <pc:sldChg chg="del">
        <pc:chgData name="Kevin Stilts" userId="99c6032548666723" providerId="LiveId" clId="{F65647AD-E51F-43D7-A06B-0576508D5B27}" dt="2022-03-24T22:01:04.127" v="0" actId="47"/>
        <pc:sldMkLst>
          <pc:docMk/>
          <pc:sldMk cId="3980785837" sldId="269"/>
        </pc:sldMkLst>
      </pc:sldChg>
      <pc:sldChg chg="del">
        <pc:chgData name="Kevin Stilts" userId="99c6032548666723" providerId="LiveId" clId="{F65647AD-E51F-43D7-A06B-0576508D5B27}" dt="2022-03-24T22:01:04.127" v="0" actId="47"/>
        <pc:sldMkLst>
          <pc:docMk/>
          <pc:sldMk cId="2499866987" sldId="271"/>
        </pc:sldMkLst>
      </pc:sldChg>
      <pc:sldChg chg="del">
        <pc:chgData name="Kevin Stilts" userId="99c6032548666723" providerId="LiveId" clId="{F65647AD-E51F-43D7-A06B-0576508D5B27}" dt="2022-03-24T22:01:04.127" v="0" actId="47"/>
        <pc:sldMkLst>
          <pc:docMk/>
          <pc:sldMk cId="2706030167" sldId="272"/>
        </pc:sldMkLst>
      </pc:sldChg>
      <pc:sldChg chg="del">
        <pc:chgData name="Kevin Stilts" userId="99c6032548666723" providerId="LiveId" clId="{F65647AD-E51F-43D7-A06B-0576508D5B27}" dt="2022-03-24T22:01:04.127" v="0" actId="47"/>
        <pc:sldMkLst>
          <pc:docMk/>
          <pc:sldMk cId="2672775244" sldId="273"/>
        </pc:sldMkLst>
      </pc:sldChg>
      <pc:sldChg chg="del">
        <pc:chgData name="Kevin Stilts" userId="99c6032548666723" providerId="LiveId" clId="{F65647AD-E51F-43D7-A06B-0576508D5B27}" dt="2022-03-24T22:01:04.127" v="0" actId="47"/>
        <pc:sldMkLst>
          <pc:docMk/>
          <pc:sldMk cId="2954488661" sldId="274"/>
        </pc:sldMkLst>
      </pc:sldChg>
      <pc:sldChg chg="del">
        <pc:chgData name="Kevin Stilts" userId="99c6032548666723" providerId="LiveId" clId="{F65647AD-E51F-43D7-A06B-0576508D5B27}" dt="2022-03-24T22:01:04.127" v="0" actId="47"/>
        <pc:sldMkLst>
          <pc:docMk/>
          <pc:sldMk cId="167991027" sldId="275"/>
        </pc:sldMkLst>
      </pc:sldChg>
      <pc:sldChg chg="del">
        <pc:chgData name="Kevin Stilts" userId="99c6032548666723" providerId="LiveId" clId="{F65647AD-E51F-43D7-A06B-0576508D5B27}" dt="2022-03-24T22:01:04.127" v="0" actId="47"/>
        <pc:sldMkLst>
          <pc:docMk/>
          <pc:sldMk cId="3616526016" sldId="276"/>
        </pc:sldMkLst>
      </pc:sldChg>
      <pc:sldChg chg="del">
        <pc:chgData name="Kevin Stilts" userId="99c6032548666723" providerId="LiveId" clId="{F65647AD-E51F-43D7-A06B-0576508D5B27}" dt="2022-03-24T22:01:04.127" v="0" actId="47"/>
        <pc:sldMkLst>
          <pc:docMk/>
          <pc:sldMk cId="3910153602" sldId="277"/>
        </pc:sldMkLst>
      </pc:sldChg>
      <pc:sldChg chg="del">
        <pc:chgData name="Kevin Stilts" userId="99c6032548666723" providerId="LiveId" clId="{F65647AD-E51F-43D7-A06B-0576508D5B27}" dt="2022-03-24T22:01:04.127" v="0" actId="47"/>
        <pc:sldMkLst>
          <pc:docMk/>
          <pc:sldMk cId="2727281942" sldId="278"/>
        </pc:sldMkLst>
      </pc:sldChg>
      <pc:sldChg chg="del">
        <pc:chgData name="Kevin Stilts" userId="99c6032548666723" providerId="LiveId" clId="{F65647AD-E51F-43D7-A06B-0576508D5B27}" dt="2022-03-24T22:01:04.127" v="0" actId="47"/>
        <pc:sldMkLst>
          <pc:docMk/>
          <pc:sldMk cId="2304720690" sldId="279"/>
        </pc:sldMkLst>
      </pc:sldChg>
      <pc:sldChg chg="del">
        <pc:chgData name="Kevin Stilts" userId="99c6032548666723" providerId="LiveId" clId="{F65647AD-E51F-43D7-A06B-0576508D5B27}" dt="2022-03-24T22:01:04.127" v="0" actId="47"/>
        <pc:sldMkLst>
          <pc:docMk/>
          <pc:sldMk cId="1703041025" sldId="280"/>
        </pc:sldMkLst>
      </pc:sldChg>
      <pc:sldChg chg="del">
        <pc:chgData name="Kevin Stilts" userId="99c6032548666723" providerId="LiveId" clId="{F65647AD-E51F-43D7-A06B-0576508D5B27}" dt="2022-03-24T22:01:04.127" v="0" actId="47"/>
        <pc:sldMkLst>
          <pc:docMk/>
          <pc:sldMk cId="3442008713" sldId="281"/>
        </pc:sldMkLst>
      </pc:sldChg>
      <pc:sldChg chg="del">
        <pc:chgData name="Kevin Stilts" userId="99c6032548666723" providerId="LiveId" clId="{F65647AD-E51F-43D7-A06B-0576508D5B27}" dt="2022-03-24T22:01:04.127" v="0" actId="47"/>
        <pc:sldMkLst>
          <pc:docMk/>
          <pc:sldMk cId="2568279889" sldId="282"/>
        </pc:sldMkLst>
      </pc:sldChg>
      <pc:sldChg chg="del">
        <pc:chgData name="Kevin Stilts" userId="99c6032548666723" providerId="LiveId" clId="{F65647AD-E51F-43D7-A06B-0576508D5B27}" dt="2022-03-24T22:01:04.127" v="0" actId="47"/>
        <pc:sldMkLst>
          <pc:docMk/>
          <pc:sldMk cId="3502624166" sldId="284"/>
        </pc:sldMkLst>
      </pc:sldChg>
      <pc:sldChg chg="del">
        <pc:chgData name="Kevin Stilts" userId="99c6032548666723" providerId="LiveId" clId="{F65647AD-E51F-43D7-A06B-0576508D5B27}" dt="2022-03-24T22:01:04.127" v="0" actId="47"/>
        <pc:sldMkLst>
          <pc:docMk/>
          <pc:sldMk cId="1164143580" sldId="285"/>
        </pc:sldMkLst>
      </pc:sldChg>
      <pc:sldChg chg="del">
        <pc:chgData name="Kevin Stilts" userId="99c6032548666723" providerId="LiveId" clId="{F65647AD-E51F-43D7-A06B-0576508D5B27}" dt="2022-03-24T22:01:04.127" v="0" actId="47"/>
        <pc:sldMkLst>
          <pc:docMk/>
          <pc:sldMk cId="2876382087" sldId="286"/>
        </pc:sldMkLst>
      </pc:sldChg>
      <pc:sldChg chg="del">
        <pc:chgData name="Kevin Stilts" userId="99c6032548666723" providerId="LiveId" clId="{F65647AD-E51F-43D7-A06B-0576508D5B27}" dt="2022-03-24T22:01:04.127" v="0" actId="47"/>
        <pc:sldMkLst>
          <pc:docMk/>
          <pc:sldMk cId="1782254208" sldId="287"/>
        </pc:sldMkLst>
      </pc:sldChg>
      <pc:sldChg chg="del">
        <pc:chgData name="Kevin Stilts" userId="99c6032548666723" providerId="LiveId" clId="{F65647AD-E51F-43D7-A06B-0576508D5B27}" dt="2022-03-24T22:01:04.127" v="0" actId="47"/>
        <pc:sldMkLst>
          <pc:docMk/>
          <pc:sldMk cId="2743798330" sldId="288"/>
        </pc:sldMkLst>
      </pc:sldChg>
      <pc:sldChg chg="del">
        <pc:chgData name="Kevin Stilts" userId="99c6032548666723" providerId="LiveId" clId="{F65647AD-E51F-43D7-A06B-0576508D5B27}" dt="2022-03-24T22:01:04.127" v="0" actId="47"/>
        <pc:sldMkLst>
          <pc:docMk/>
          <pc:sldMk cId="1777094825" sldId="289"/>
        </pc:sldMkLst>
      </pc:sldChg>
      <pc:sldChg chg="del">
        <pc:chgData name="Kevin Stilts" userId="99c6032548666723" providerId="LiveId" clId="{F65647AD-E51F-43D7-A06B-0576508D5B27}" dt="2022-03-24T22:01:04.127" v="0" actId="47"/>
        <pc:sldMkLst>
          <pc:docMk/>
          <pc:sldMk cId="2030579668" sldId="290"/>
        </pc:sldMkLst>
      </pc:sldChg>
      <pc:sldChg chg="del">
        <pc:chgData name="Kevin Stilts" userId="99c6032548666723" providerId="LiveId" clId="{F65647AD-E51F-43D7-A06B-0576508D5B27}" dt="2022-03-24T22:01:04.127" v="0" actId="47"/>
        <pc:sldMkLst>
          <pc:docMk/>
          <pc:sldMk cId="1930900716" sldId="291"/>
        </pc:sldMkLst>
      </pc:sldChg>
      <pc:sldChg chg="del">
        <pc:chgData name="Kevin Stilts" userId="99c6032548666723" providerId="LiveId" clId="{F65647AD-E51F-43D7-A06B-0576508D5B27}" dt="2022-03-24T22:01:04.127" v="0" actId="47"/>
        <pc:sldMkLst>
          <pc:docMk/>
          <pc:sldMk cId="533422639" sldId="292"/>
        </pc:sldMkLst>
      </pc:sldChg>
      <pc:sldChg chg="del">
        <pc:chgData name="Kevin Stilts" userId="99c6032548666723" providerId="LiveId" clId="{F65647AD-E51F-43D7-A06B-0576508D5B27}" dt="2022-03-24T22:01:04.127" v="0" actId="47"/>
        <pc:sldMkLst>
          <pc:docMk/>
          <pc:sldMk cId="1306306162" sldId="293"/>
        </pc:sldMkLst>
      </pc:sldChg>
      <pc:sldChg chg="del">
        <pc:chgData name="Kevin Stilts" userId="99c6032548666723" providerId="LiveId" clId="{F65647AD-E51F-43D7-A06B-0576508D5B27}" dt="2022-03-24T22:01:04.127" v="0" actId="47"/>
        <pc:sldMkLst>
          <pc:docMk/>
          <pc:sldMk cId="3226297085" sldId="294"/>
        </pc:sldMkLst>
      </pc:sldChg>
      <pc:sldChg chg="del">
        <pc:chgData name="Kevin Stilts" userId="99c6032548666723" providerId="LiveId" clId="{F65647AD-E51F-43D7-A06B-0576508D5B27}" dt="2022-03-24T22:01:04.127" v="0" actId="47"/>
        <pc:sldMkLst>
          <pc:docMk/>
          <pc:sldMk cId="550282400" sldId="295"/>
        </pc:sldMkLst>
      </pc:sldChg>
      <pc:sldChg chg="del">
        <pc:chgData name="Kevin Stilts" userId="99c6032548666723" providerId="LiveId" clId="{F65647AD-E51F-43D7-A06B-0576508D5B27}" dt="2022-03-24T22:01:04.127" v="0" actId="47"/>
        <pc:sldMkLst>
          <pc:docMk/>
          <pc:sldMk cId="4117272340" sldId="296"/>
        </pc:sldMkLst>
      </pc:sldChg>
      <pc:sldChg chg="del">
        <pc:chgData name="Kevin Stilts" userId="99c6032548666723" providerId="LiveId" clId="{F65647AD-E51F-43D7-A06B-0576508D5B27}" dt="2022-03-24T22:01:04.127" v="0" actId="47"/>
        <pc:sldMkLst>
          <pc:docMk/>
          <pc:sldMk cId="1159957324" sldId="297"/>
        </pc:sldMkLst>
      </pc:sldChg>
      <pc:sldChg chg="del">
        <pc:chgData name="Kevin Stilts" userId="99c6032548666723" providerId="LiveId" clId="{F65647AD-E51F-43D7-A06B-0576508D5B27}" dt="2022-03-24T22:01:04.127" v="0" actId="47"/>
        <pc:sldMkLst>
          <pc:docMk/>
          <pc:sldMk cId="2388496421" sldId="298"/>
        </pc:sldMkLst>
      </pc:sldChg>
      <pc:sldChg chg="del">
        <pc:chgData name="Kevin Stilts" userId="99c6032548666723" providerId="LiveId" clId="{F65647AD-E51F-43D7-A06B-0576508D5B27}" dt="2022-03-24T22:01:04.127" v="0" actId="47"/>
        <pc:sldMkLst>
          <pc:docMk/>
          <pc:sldMk cId="909308754" sldId="299"/>
        </pc:sldMkLst>
      </pc:sldChg>
      <pc:sldChg chg="del">
        <pc:chgData name="Kevin Stilts" userId="99c6032548666723" providerId="LiveId" clId="{F65647AD-E51F-43D7-A06B-0576508D5B27}" dt="2022-03-24T22:01:04.127" v="0" actId="47"/>
        <pc:sldMkLst>
          <pc:docMk/>
          <pc:sldMk cId="3373185831" sldId="300"/>
        </pc:sldMkLst>
      </pc:sldChg>
      <pc:sldChg chg="del">
        <pc:chgData name="Kevin Stilts" userId="99c6032548666723" providerId="LiveId" clId="{F65647AD-E51F-43D7-A06B-0576508D5B27}" dt="2022-03-24T22:01:04.127" v="0" actId="47"/>
        <pc:sldMkLst>
          <pc:docMk/>
          <pc:sldMk cId="932358045" sldId="301"/>
        </pc:sldMkLst>
      </pc:sldChg>
      <pc:sldChg chg="del">
        <pc:chgData name="Kevin Stilts" userId="99c6032548666723" providerId="LiveId" clId="{F65647AD-E51F-43D7-A06B-0576508D5B27}" dt="2022-03-24T22:01:04.127" v="0" actId="47"/>
        <pc:sldMkLst>
          <pc:docMk/>
          <pc:sldMk cId="3339372386" sldId="302"/>
        </pc:sldMkLst>
      </pc:sldChg>
      <pc:sldChg chg="del">
        <pc:chgData name="Kevin Stilts" userId="99c6032548666723" providerId="LiveId" clId="{F65647AD-E51F-43D7-A06B-0576508D5B27}" dt="2022-03-24T22:01:04.127" v="0" actId="47"/>
        <pc:sldMkLst>
          <pc:docMk/>
          <pc:sldMk cId="2602752515" sldId="303"/>
        </pc:sldMkLst>
      </pc:sldChg>
      <pc:sldChg chg="del">
        <pc:chgData name="Kevin Stilts" userId="99c6032548666723" providerId="LiveId" clId="{F65647AD-E51F-43D7-A06B-0576508D5B27}" dt="2022-03-24T22:01:04.127" v="0" actId="47"/>
        <pc:sldMkLst>
          <pc:docMk/>
          <pc:sldMk cId="1396841645" sldId="304"/>
        </pc:sldMkLst>
      </pc:sldChg>
      <pc:sldChg chg="del">
        <pc:chgData name="Kevin Stilts" userId="99c6032548666723" providerId="LiveId" clId="{F65647AD-E51F-43D7-A06B-0576508D5B27}" dt="2022-03-24T22:01:04.127" v="0" actId="47"/>
        <pc:sldMkLst>
          <pc:docMk/>
          <pc:sldMk cId="2575013363" sldId="305"/>
        </pc:sldMkLst>
      </pc:sldChg>
      <pc:sldChg chg="del">
        <pc:chgData name="Kevin Stilts" userId="99c6032548666723" providerId="LiveId" clId="{F65647AD-E51F-43D7-A06B-0576508D5B27}" dt="2022-03-24T22:01:04.127" v="0" actId="47"/>
        <pc:sldMkLst>
          <pc:docMk/>
          <pc:sldMk cId="4212091166" sldId="306"/>
        </pc:sldMkLst>
      </pc:sldChg>
      <pc:sldChg chg="del">
        <pc:chgData name="Kevin Stilts" userId="99c6032548666723" providerId="LiveId" clId="{F65647AD-E51F-43D7-A06B-0576508D5B27}" dt="2022-03-24T22:01:04.127" v="0" actId="47"/>
        <pc:sldMkLst>
          <pc:docMk/>
          <pc:sldMk cId="2723903955" sldId="307"/>
        </pc:sldMkLst>
      </pc:sldChg>
      <pc:sldChg chg="del">
        <pc:chgData name="Kevin Stilts" userId="99c6032548666723" providerId="LiveId" clId="{F65647AD-E51F-43D7-A06B-0576508D5B27}" dt="2022-03-24T22:01:04.127" v="0" actId="47"/>
        <pc:sldMkLst>
          <pc:docMk/>
          <pc:sldMk cId="3073372228" sldId="308"/>
        </pc:sldMkLst>
      </pc:sldChg>
      <pc:sldChg chg="del">
        <pc:chgData name="Kevin Stilts" userId="99c6032548666723" providerId="LiveId" clId="{F65647AD-E51F-43D7-A06B-0576508D5B27}" dt="2022-03-24T22:01:04.127" v="0" actId="47"/>
        <pc:sldMkLst>
          <pc:docMk/>
          <pc:sldMk cId="3057881342" sldId="309"/>
        </pc:sldMkLst>
      </pc:sldChg>
      <pc:sldChg chg="del">
        <pc:chgData name="Kevin Stilts" userId="99c6032548666723" providerId="LiveId" clId="{F65647AD-E51F-43D7-A06B-0576508D5B27}" dt="2022-03-24T22:01:04.127" v="0" actId="47"/>
        <pc:sldMkLst>
          <pc:docMk/>
          <pc:sldMk cId="197176981" sldId="310"/>
        </pc:sldMkLst>
      </pc:sldChg>
      <pc:sldChg chg="del">
        <pc:chgData name="Kevin Stilts" userId="99c6032548666723" providerId="LiveId" clId="{F65647AD-E51F-43D7-A06B-0576508D5B27}" dt="2022-03-24T22:01:04.127" v="0" actId="47"/>
        <pc:sldMkLst>
          <pc:docMk/>
          <pc:sldMk cId="3800219195" sldId="311"/>
        </pc:sldMkLst>
      </pc:sldChg>
      <pc:sldChg chg="del">
        <pc:chgData name="Kevin Stilts" userId="99c6032548666723" providerId="LiveId" clId="{F65647AD-E51F-43D7-A06B-0576508D5B27}" dt="2022-03-24T22:01:04.127" v="0" actId="47"/>
        <pc:sldMkLst>
          <pc:docMk/>
          <pc:sldMk cId="3883677874" sldId="312"/>
        </pc:sldMkLst>
      </pc:sldChg>
      <pc:sldChg chg="del">
        <pc:chgData name="Kevin Stilts" userId="99c6032548666723" providerId="LiveId" clId="{F65647AD-E51F-43D7-A06B-0576508D5B27}" dt="2022-03-24T22:01:04.127" v="0" actId="47"/>
        <pc:sldMkLst>
          <pc:docMk/>
          <pc:sldMk cId="238031885" sldId="313"/>
        </pc:sldMkLst>
      </pc:sldChg>
      <pc:sldChg chg="del">
        <pc:chgData name="Kevin Stilts" userId="99c6032548666723" providerId="LiveId" clId="{F65647AD-E51F-43D7-A06B-0576508D5B27}" dt="2022-03-24T22:01:04.127" v="0" actId="47"/>
        <pc:sldMkLst>
          <pc:docMk/>
          <pc:sldMk cId="4266462791" sldId="314"/>
        </pc:sldMkLst>
      </pc:sldChg>
      <pc:sldChg chg="del">
        <pc:chgData name="Kevin Stilts" userId="99c6032548666723" providerId="LiveId" clId="{F65647AD-E51F-43D7-A06B-0576508D5B27}" dt="2022-03-24T22:01:04.127" v="0" actId="47"/>
        <pc:sldMkLst>
          <pc:docMk/>
          <pc:sldMk cId="260910629" sldId="315"/>
        </pc:sldMkLst>
      </pc:sldChg>
      <pc:sldChg chg="del">
        <pc:chgData name="Kevin Stilts" userId="99c6032548666723" providerId="LiveId" clId="{F65647AD-E51F-43D7-A06B-0576508D5B27}" dt="2022-03-24T22:01:04.127" v="0" actId="47"/>
        <pc:sldMkLst>
          <pc:docMk/>
          <pc:sldMk cId="1316786693" sldId="316"/>
        </pc:sldMkLst>
      </pc:sldChg>
      <pc:sldChg chg="del">
        <pc:chgData name="Kevin Stilts" userId="99c6032548666723" providerId="LiveId" clId="{F65647AD-E51F-43D7-A06B-0576508D5B27}" dt="2022-03-24T22:01:04.127" v="0" actId="47"/>
        <pc:sldMkLst>
          <pc:docMk/>
          <pc:sldMk cId="4251138749" sldId="317"/>
        </pc:sldMkLst>
      </pc:sldChg>
      <pc:sldChg chg="del">
        <pc:chgData name="Kevin Stilts" userId="99c6032548666723" providerId="LiveId" clId="{F65647AD-E51F-43D7-A06B-0576508D5B27}" dt="2022-03-24T22:01:04.127" v="0" actId="47"/>
        <pc:sldMkLst>
          <pc:docMk/>
          <pc:sldMk cId="1793546961" sldId="318"/>
        </pc:sldMkLst>
      </pc:sldChg>
      <pc:sldChg chg="del">
        <pc:chgData name="Kevin Stilts" userId="99c6032548666723" providerId="LiveId" clId="{F65647AD-E51F-43D7-A06B-0576508D5B27}" dt="2022-03-24T22:01:04.127" v="0" actId="47"/>
        <pc:sldMkLst>
          <pc:docMk/>
          <pc:sldMk cId="1934375608" sldId="319"/>
        </pc:sldMkLst>
      </pc:sldChg>
      <pc:sldChg chg="del">
        <pc:chgData name="Kevin Stilts" userId="99c6032548666723" providerId="LiveId" clId="{F65647AD-E51F-43D7-A06B-0576508D5B27}" dt="2022-03-24T22:01:04.127" v="0" actId="47"/>
        <pc:sldMkLst>
          <pc:docMk/>
          <pc:sldMk cId="101739809" sldId="320"/>
        </pc:sldMkLst>
      </pc:sldChg>
      <pc:sldChg chg="del">
        <pc:chgData name="Kevin Stilts" userId="99c6032548666723" providerId="LiveId" clId="{F65647AD-E51F-43D7-A06B-0576508D5B27}" dt="2022-03-24T22:01:04.127" v="0" actId="47"/>
        <pc:sldMkLst>
          <pc:docMk/>
          <pc:sldMk cId="2410188520" sldId="321"/>
        </pc:sldMkLst>
      </pc:sldChg>
      <pc:sldChg chg="del">
        <pc:chgData name="Kevin Stilts" userId="99c6032548666723" providerId="LiveId" clId="{F65647AD-E51F-43D7-A06B-0576508D5B27}" dt="2022-03-24T22:01:04.127" v="0" actId="47"/>
        <pc:sldMkLst>
          <pc:docMk/>
          <pc:sldMk cId="196353227" sldId="322"/>
        </pc:sldMkLst>
      </pc:sldChg>
      <pc:sldChg chg="del">
        <pc:chgData name="Kevin Stilts" userId="99c6032548666723" providerId="LiveId" clId="{F65647AD-E51F-43D7-A06B-0576508D5B27}" dt="2022-03-24T22:01:04.127" v="0" actId="47"/>
        <pc:sldMkLst>
          <pc:docMk/>
          <pc:sldMk cId="1288232608" sldId="323"/>
        </pc:sldMkLst>
      </pc:sldChg>
      <pc:sldChg chg="del">
        <pc:chgData name="Kevin Stilts" userId="99c6032548666723" providerId="LiveId" clId="{F65647AD-E51F-43D7-A06B-0576508D5B27}" dt="2022-03-24T22:01:04.127" v="0" actId="47"/>
        <pc:sldMkLst>
          <pc:docMk/>
          <pc:sldMk cId="748989823" sldId="324"/>
        </pc:sldMkLst>
      </pc:sldChg>
      <pc:sldChg chg="del">
        <pc:chgData name="Kevin Stilts" userId="99c6032548666723" providerId="LiveId" clId="{F65647AD-E51F-43D7-A06B-0576508D5B27}" dt="2022-03-24T22:01:04.127" v="0" actId="47"/>
        <pc:sldMkLst>
          <pc:docMk/>
          <pc:sldMk cId="601919801" sldId="325"/>
        </pc:sldMkLst>
      </pc:sldChg>
      <pc:sldChg chg="del">
        <pc:chgData name="Kevin Stilts" userId="99c6032548666723" providerId="LiveId" clId="{F65647AD-E51F-43D7-A06B-0576508D5B27}" dt="2022-03-24T22:01:04.127" v="0" actId="47"/>
        <pc:sldMkLst>
          <pc:docMk/>
          <pc:sldMk cId="2398289183" sldId="326"/>
        </pc:sldMkLst>
      </pc:sldChg>
      <pc:sldChg chg="del">
        <pc:chgData name="Kevin Stilts" userId="99c6032548666723" providerId="LiveId" clId="{F65647AD-E51F-43D7-A06B-0576508D5B27}" dt="2022-03-24T22:01:04.127" v="0" actId="47"/>
        <pc:sldMkLst>
          <pc:docMk/>
          <pc:sldMk cId="906264265" sldId="327"/>
        </pc:sldMkLst>
      </pc:sldChg>
      <pc:sldChg chg="del">
        <pc:chgData name="Kevin Stilts" userId="99c6032548666723" providerId="LiveId" clId="{F65647AD-E51F-43D7-A06B-0576508D5B27}" dt="2022-03-24T22:01:04.127" v="0" actId="47"/>
        <pc:sldMkLst>
          <pc:docMk/>
          <pc:sldMk cId="1406830314" sldId="328"/>
        </pc:sldMkLst>
      </pc:sldChg>
      <pc:sldChg chg="del">
        <pc:chgData name="Kevin Stilts" userId="99c6032548666723" providerId="LiveId" clId="{F65647AD-E51F-43D7-A06B-0576508D5B27}" dt="2022-03-24T22:01:04.127" v="0" actId="47"/>
        <pc:sldMkLst>
          <pc:docMk/>
          <pc:sldMk cId="3700703275" sldId="329"/>
        </pc:sldMkLst>
      </pc:sldChg>
      <pc:sldChg chg="del">
        <pc:chgData name="Kevin Stilts" userId="99c6032548666723" providerId="LiveId" clId="{F65647AD-E51F-43D7-A06B-0576508D5B27}" dt="2022-03-24T22:01:04.127" v="0" actId="47"/>
        <pc:sldMkLst>
          <pc:docMk/>
          <pc:sldMk cId="2451653094" sldId="330"/>
        </pc:sldMkLst>
      </pc:sldChg>
      <pc:sldChg chg="del">
        <pc:chgData name="Kevin Stilts" userId="99c6032548666723" providerId="LiveId" clId="{F65647AD-E51F-43D7-A06B-0576508D5B27}" dt="2022-03-24T22:01:04.127" v="0" actId="47"/>
        <pc:sldMkLst>
          <pc:docMk/>
          <pc:sldMk cId="388349015" sldId="332"/>
        </pc:sldMkLst>
      </pc:sldChg>
      <pc:sldChg chg="del">
        <pc:chgData name="Kevin Stilts" userId="99c6032548666723" providerId="LiveId" clId="{F65647AD-E51F-43D7-A06B-0576508D5B27}" dt="2022-03-24T22:01:04.127" v="0" actId="47"/>
        <pc:sldMkLst>
          <pc:docMk/>
          <pc:sldMk cId="2180537308" sldId="333"/>
        </pc:sldMkLst>
      </pc:sldChg>
      <pc:sldChg chg="del">
        <pc:chgData name="Kevin Stilts" userId="99c6032548666723" providerId="LiveId" clId="{F65647AD-E51F-43D7-A06B-0576508D5B27}" dt="2022-03-24T22:01:04.127" v="0" actId="47"/>
        <pc:sldMkLst>
          <pc:docMk/>
          <pc:sldMk cId="4091124127" sldId="334"/>
        </pc:sldMkLst>
      </pc:sldChg>
      <pc:sldChg chg="del">
        <pc:chgData name="Kevin Stilts" userId="99c6032548666723" providerId="LiveId" clId="{F65647AD-E51F-43D7-A06B-0576508D5B27}" dt="2022-03-24T22:01:04.127" v="0" actId="47"/>
        <pc:sldMkLst>
          <pc:docMk/>
          <pc:sldMk cId="3217775186" sldId="335"/>
        </pc:sldMkLst>
      </pc:sldChg>
      <pc:sldChg chg="del">
        <pc:chgData name="Kevin Stilts" userId="99c6032548666723" providerId="LiveId" clId="{F65647AD-E51F-43D7-A06B-0576508D5B27}" dt="2022-03-24T22:01:04.127" v="0" actId="47"/>
        <pc:sldMkLst>
          <pc:docMk/>
          <pc:sldMk cId="2363752775" sldId="336"/>
        </pc:sldMkLst>
      </pc:sldChg>
      <pc:sldChg chg="del">
        <pc:chgData name="Kevin Stilts" userId="99c6032548666723" providerId="LiveId" clId="{F65647AD-E51F-43D7-A06B-0576508D5B27}" dt="2022-03-24T22:01:04.127" v="0" actId="47"/>
        <pc:sldMkLst>
          <pc:docMk/>
          <pc:sldMk cId="3310653155" sldId="337"/>
        </pc:sldMkLst>
      </pc:sldChg>
      <pc:sldChg chg="del">
        <pc:chgData name="Kevin Stilts" userId="99c6032548666723" providerId="LiveId" clId="{F65647AD-E51F-43D7-A06B-0576508D5B27}" dt="2022-03-24T22:01:04.127" v="0" actId="47"/>
        <pc:sldMkLst>
          <pc:docMk/>
          <pc:sldMk cId="2579803635" sldId="338"/>
        </pc:sldMkLst>
      </pc:sldChg>
      <pc:sldChg chg="del">
        <pc:chgData name="Kevin Stilts" userId="99c6032548666723" providerId="LiveId" clId="{F65647AD-E51F-43D7-A06B-0576508D5B27}" dt="2022-03-24T22:01:04.127" v="0" actId="47"/>
        <pc:sldMkLst>
          <pc:docMk/>
          <pc:sldMk cId="2192524501" sldId="339"/>
        </pc:sldMkLst>
      </pc:sldChg>
      <pc:sldChg chg="del">
        <pc:chgData name="Kevin Stilts" userId="99c6032548666723" providerId="LiveId" clId="{F65647AD-E51F-43D7-A06B-0576508D5B27}" dt="2022-03-24T22:01:04.127" v="0" actId="47"/>
        <pc:sldMkLst>
          <pc:docMk/>
          <pc:sldMk cId="990581797" sldId="340"/>
        </pc:sldMkLst>
      </pc:sldChg>
      <pc:sldChg chg="del">
        <pc:chgData name="Kevin Stilts" userId="99c6032548666723" providerId="LiveId" clId="{F65647AD-E51F-43D7-A06B-0576508D5B27}" dt="2022-03-24T22:01:04.127" v="0" actId="47"/>
        <pc:sldMkLst>
          <pc:docMk/>
          <pc:sldMk cId="2410947851" sldId="341"/>
        </pc:sldMkLst>
      </pc:sldChg>
      <pc:sldChg chg="del">
        <pc:chgData name="Kevin Stilts" userId="99c6032548666723" providerId="LiveId" clId="{F65647AD-E51F-43D7-A06B-0576508D5B27}" dt="2022-03-24T22:01:04.127" v="0" actId="47"/>
        <pc:sldMkLst>
          <pc:docMk/>
          <pc:sldMk cId="80857888" sldId="342"/>
        </pc:sldMkLst>
      </pc:sldChg>
      <pc:sldChg chg="del">
        <pc:chgData name="Kevin Stilts" userId="99c6032548666723" providerId="LiveId" clId="{F65647AD-E51F-43D7-A06B-0576508D5B27}" dt="2022-03-24T22:01:04.127" v="0" actId="47"/>
        <pc:sldMkLst>
          <pc:docMk/>
          <pc:sldMk cId="3475624120" sldId="343"/>
        </pc:sldMkLst>
      </pc:sldChg>
      <pc:sldChg chg="del">
        <pc:chgData name="Kevin Stilts" userId="99c6032548666723" providerId="LiveId" clId="{F65647AD-E51F-43D7-A06B-0576508D5B27}" dt="2022-03-24T22:01:04.127" v="0" actId="47"/>
        <pc:sldMkLst>
          <pc:docMk/>
          <pc:sldMk cId="708025934" sldId="344"/>
        </pc:sldMkLst>
      </pc:sldChg>
      <pc:sldChg chg="del">
        <pc:chgData name="Kevin Stilts" userId="99c6032548666723" providerId="LiveId" clId="{F65647AD-E51F-43D7-A06B-0576508D5B27}" dt="2022-03-24T22:01:04.127" v="0" actId="47"/>
        <pc:sldMkLst>
          <pc:docMk/>
          <pc:sldMk cId="4256110506" sldId="345"/>
        </pc:sldMkLst>
      </pc:sldChg>
      <pc:sldChg chg="del">
        <pc:chgData name="Kevin Stilts" userId="99c6032548666723" providerId="LiveId" clId="{F65647AD-E51F-43D7-A06B-0576508D5B27}" dt="2022-03-24T22:01:04.127" v="0" actId="47"/>
        <pc:sldMkLst>
          <pc:docMk/>
          <pc:sldMk cId="2839700024" sldId="346"/>
        </pc:sldMkLst>
      </pc:sldChg>
      <pc:sldChg chg="del">
        <pc:chgData name="Kevin Stilts" userId="99c6032548666723" providerId="LiveId" clId="{F65647AD-E51F-43D7-A06B-0576508D5B27}" dt="2022-03-24T22:01:04.127" v="0" actId="47"/>
        <pc:sldMkLst>
          <pc:docMk/>
          <pc:sldMk cId="449204242" sldId="347"/>
        </pc:sldMkLst>
      </pc:sldChg>
      <pc:sldChg chg="del">
        <pc:chgData name="Kevin Stilts" userId="99c6032548666723" providerId="LiveId" clId="{F65647AD-E51F-43D7-A06B-0576508D5B27}" dt="2022-03-24T22:01:04.127" v="0" actId="47"/>
        <pc:sldMkLst>
          <pc:docMk/>
          <pc:sldMk cId="3621552433" sldId="348"/>
        </pc:sldMkLst>
      </pc:sldChg>
      <pc:sldChg chg="del">
        <pc:chgData name="Kevin Stilts" userId="99c6032548666723" providerId="LiveId" clId="{F65647AD-E51F-43D7-A06B-0576508D5B27}" dt="2022-03-24T22:01:04.127" v="0" actId="47"/>
        <pc:sldMkLst>
          <pc:docMk/>
          <pc:sldMk cId="1394022429" sldId="349"/>
        </pc:sldMkLst>
      </pc:sldChg>
      <pc:sldChg chg="del">
        <pc:chgData name="Kevin Stilts" userId="99c6032548666723" providerId="LiveId" clId="{F65647AD-E51F-43D7-A06B-0576508D5B27}" dt="2022-03-24T22:01:04.127" v="0" actId="47"/>
        <pc:sldMkLst>
          <pc:docMk/>
          <pc:sldMk cId="1682298750" sldId="350"/>
        </pc:sldMkLst>
      </pc:sldChg>
      <pc:sldChg chg="del">
        <pc:chgData name="Kevin Stilts" userId="99c6032548666723" providerId="LiveId" clId="{F65647AD-E51F-43D7-A06B-0576508D5B27}" dt="2022-03-24T22:01:04.127" v="0" actId="47"/>
        <pc:sldMkLst>
          <pc:docMk/>
          <pc:sldMk cId="43246794" sldId="351"/>
        </pc:sldMkLst>
      </pc:sldChg>
      <pc:sldChg chg="del">
        <pc:chgData name="Kevin Stilts" userId="99c6032548666723" providerId="LiveId" clId="{F65647AD-E51F-43D7-A06B-0576508D5B27}" dt="2022-03-24T22:01:04.127" v="0" actId="47"/>
        <pc:sldMkLst>
          <pc:docMk/>
          <pc:sldMk cId="1579511642" sldId="352"/>
        </pc:sldMkLst>
      </pc:sldChg>
      <pc:sldChg chg="del">
        <pc:chgData name="Kevin Stilts" userId="99c6032548666723" providerId="LiveId" clId="{F65647AD-E51F-43D7-A06B-0576508D5B27}" dt="2022-03-24T22:01:04.127" v="0" actId="47"/>
        <pc:sldMkLst>
          <pc:docMk/>
          <pc:sldMk cId="2496892232" sldId="353"/>
        </pc:sldMkLst>
      </pc:sldChg>
      <pc:sldChg chg="del">
        <pc:chgData name="Kevin Stilts" userId="99c6032548666723" providerId="LiveId" clId="{F65647AD-E51F-43D7-A06B-0576508D5B27}" dt="2022-03-24T22:01:04.127" v="0" actId="47"/>
        <pc:sldMkLst>
          <pc:docMk/>
          <pc:sldMk cId="2289467538" sldId="355"/>
        </pc:sldMkLst>
      </pc:sldChg>
      <pc:sldChg chg="del">
        <pc:chgData name="Kevin Stilts" userId="99c6032548666723" providerId="LiveId" clId="{F65647AD-E51F-43D7-A06B-0576508D5B27}" dt="2022-03-24T22:01:04.127" v="0" actId="47"/>
        <pc:sldMkLst>
          <pc:docMk/>
          <pc:sldMk cId="2573917433" sldId="356"/>
        </pc:sldMkLst>
      </pc:sldChg>
      <pc:sldChg chg="del">
        <pc:chgData name="Kevin Stilts" userId="99c6032548666723" providerId="LiveId" clId="{F65647AD-E51F-43D7-A06B-0576508D5B27}" dt="2022-03-24T22:01:04.127" v="0" actId="47"/>
        <pc:sldMkLst>
          <pc:docMk/>
          <pc:sldMk cId="2208016480" sldId="357"/>
        </pc:sldMkLst>
      </pc:sldChg>
      <pc:sldChg chg="del">
        <pc:chgData name="Kevin Stilts" userId="99c6032548666723" providerId="LiveId" clId="{F65647AD-E51F-43D7-A06B-0576508D5B27}" dt="2022-03-24T22:01:04.127" v="0" actId="47"/>
        <pc:sldMkLst>
          <pc:docMk/>
          <pc:sldMk cId="1062855760" sldId="3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43DE1-D0B0-434F-B115-91CAFF3A7D4B}" type="datetimeFigureOut">
              <a:rPr lang="en-US" smtClean="0"/>
              <a:t>3/24/2022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7B544-0B25-416E-80E6-720A58213EBF}" type="slidenum">
              <a:rPr lang="en-US" smtClean="0"/>
              <a:t>‹#›</a:t>
            </a:fld>
            <a:endParaRPr lang="en-US"/>
          </a:p>
        </p:txBody>
      </p:sp>
    </p:spTree>
    <p:extLst>
      <p:ext uri="{BB962C8B-B14F-4D97-AF65-F5344CB8AC3E}">
        <p14:creationId xmlns:p14="http://schemas.microsoft.com/office/powerpoint/2010/main" val="4040972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CE54481-9768-4A02-A0B1-767D47A884C8}"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1061185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E54481-9768-4A02-A0B1-767D47A884C8}"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3501225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E54481-9768-4A02-A0B1-767D47A884C8}"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184654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E54481-9768-4A02-A0B1-767D47A884C8}"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3114306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E54481-9768-4A02-A0B1-767D47A884C8}"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726834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E54481-9768-4A02-A0B1-767D47A884C8}"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240847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E54481-9768-4A02-A0B1-767D47A884C8}" type="datetimeFigureOut">
              <a:rPr lang="en-US" smtClean="0"/>
              <a:t>3/24/2022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188189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E54481-9768-4A02-A0B1-767D47A884C8}" type="datetimeFigureOut">
              <a:rPr lang="en-US" smtClean="0"/>
              <a:t>3/24/2022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1116594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54481-9768-4A02-A0B1-767D47A884C8}" type="datetimeFigureOut">
              <a:rPr lang="en-US" smtClean="0"/>
              <a:t>3/24/2022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464719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E54481-9768-4A02-A0B1-767D47A884C8}"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2282831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E54481-9768-4A02-A0B1-767D47A884C8}"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DF23B-DCE0-4C5D-B5B7-541606C07A9E}" type="slidenum">
              <a:rPr lang="en-US" smtClean="0"/>
              <a:t>‹#›</a:t>
            </a:fld>
            <a:endParaRPr lang="en-US"/>
          </a:p>
        </p:txBody>
      </p:sp>
    </p:spTree>
    <p:extLst>
      <p:ext uri="{BB962C8B-B14F-4D97-AF65-F5344CB8AC3E}">
        <p14:creationId xmlns:p14="http://schemas.microsoft.com/office/powerpoint/2010/main" val="47655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54481-9768-4A02-A0B1-767D47A884C8}" type="datetimeFigureOut">
              <a:rPr lang="en-US" smtClean="0"/>
              <a:t>3/24/2022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DF23B-DCE0-4C5D-B5B7-541606C07A9E}" type="slidenum">
              <a:rPr lang="en-US" smtClean="0"/>
              <a:t>‹#›</a:t>
            </a:fld>
            <a:endParaRPr lang="en-US"/>
          </a:p>
        </p:txBody>
      </p:sp>
    </p:spTree>
    <p:extLst>
      <p:ext uri="{BB962C8B-B14F-4D97-AF65-F5344CB8AC3E}">
        <p14:creationId xmlns:p14="http://schemas.microsoft.com/office/powerpoint/2010/main" val="107268314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9,665 Potter Stock Photos, Potter Images | Depositphotos®">
            <a:extLst>
              <a:ext uri="{FF2B5EF4-FFF2-40B4-BE49-F238E27FC236}">
                <a16:creationId xmlns:a16="http://schemas.microsoft.com/office/drawing/2014/main" id="{14B6C178-AB8E-4866-A697-7F7852176202}"/>
              </a:ext>
            </a:extLst>
          </p:cNvPr>
          <p:cNvPicPr>
            <a:picLocks noChangeAspect="1" noChangeArrowheads="1"/>
          </p:cNvPicPr>
          <p:nvPr/>
        </p:nvPicPr>
        <p:blipFill>
          <a:blip r:embed="rId2">
            <a:alphaModFix amt="29000"/>
            <a:grayscl/>
            <a:extLst>
              <a:ext uri="{28A0092B-C50C-407E-A947-70E740481C1C}">
                <a14:useLocalDpi xmlns:a14="http://schemas.microsoft.com/office/drawing/2010/main" val="0"/>
              </a:ext>
            </a:extLst>
          </a:blip>
          <a:srcRect/>
          <a:stretch>
            <a:fillRect/>
          </a:stretch>
        </p:blipFill>
        <p:spPr bwMode="auto">
          <a:xfrm>
            <a:off x="6968491" y="0"/>
            <a:ext cx="522351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534CF5-4C9D-489C-A218-1C186F76C6D4}"/>
              </a:ext>
            </a:extLst>
          </p:cNvPr>
          <p:cNvSpPr txBox="1"/>
          <p:nvPr/>
        </p:nvSpPr>
        <p:spPr>
          <a:xfrm>
            <a:off x="-1" y="612844"/>
            <a:ext cx="6968491" cy="5632311"/>
          </a:xfrm>
          <a:prstGeom prst="rect">
            <a:avLst/>
          </a:prstGeom>
          <a:noFill/>
        </p:spPr>
        <p:txBody>
          <a:bodyPr wrap="square" rtlCol="0">
            <a:spAutoFit/>
          </a:bodyPr>
          <a:lstStyle/>
          <a:p>
            <a:pPr algn="ctr"/>
            <a:r>
              <a:rPr lang="en-US" sz="9000" b="1">
                <a:latin typeface="Cambria" panose="02040503050406030204" pitchFamily="18" charset="0"/>
                <a:ea typeface="Cambria" panose="02040503050406030204" pitchFamily="18" charset="0"/>
              </a:rPr>
              <a:t>Developing </a:t>
            </a:r>
            <a:r>
              <a:rPr lang="en-US" sz="9000" b="1">
                <a:solidFill>
                  <a:schemeClr val="accent3"/>
                </a:solidFill>
                <a:latin typeface="Cambria" panose="02040503050406030204" pitchFamily="18" charset="0"/>
                <a:ea typeface="Cambria" panose="02040503050406030204" pitchFamily="18" charset="0"/>
              </a:rPr>
              <a:t>Positive</a:t>
            </a:r>
            <a:r>
              <a:rPr lang="en-US" sz="9000" b="1">
                <a:latin typeface="Cambria" panose="02040503050406030204" pitchFamily="18" charset="0"/>
                <a:ea typeface="Cambria" panose="02040503050406030204" pitchFamily="18" charset="0"/>
              </a:rPr>
              <a:t> Christian </a:t>
            </a:r>
            <a:r>
              <a:rPr lang="en-US" sz="9000" b="1">
                <a:solidFill>
                  <a:schemeClr val="accent3"/>
                </a:solidFill>
                <a:latin typeface="Cambria" panose="02040503050406030204" pitchFamily="18" charset="0"/>
                <a:ea typeface="Cambria" panose="02040503050406030204" pitchFamily="18" charset="0"/>
              </a:rPr>
              <a:t>Character</a:t>
            </a:r>
          </a:p>
        </p:txBody>
      </p:sp>
      <p:sp>
        <p:nvSpPr>
          <p:cNvPr id="2" name="TextBox 1">
            <a:extLst>
              <a:ext uri="{FF2B5EF4-FFF2-40B4-BE49-F238E27FC236}">
                <a16:creationId xmlns:a16="http://schemas.microsoft.com/office/drawing/2014/main" id="{4AF69CE0-95D9-4806-A022-1D165ADF1C20}"/>
              </a:ext>
            </a:extLst>
          </p:cNvPr>
          <p:cNvSpPr txBox="1"/>
          <p:nvPr/>
        </p:nvSpPr>
        <p:spPr>
          <a:xfrm>
            <a:off x="2753172" y="6457890"/>
            <a:ext cx="4215319" cy="400110"/>
          </a:xfrm>
          <a:prstGeom prst="rect">
            <a:avLst/>
          </a:prstGeom>
          <a:noFill/>
        </p:spPr>
        <p:txBody>
          <a:bodyPr wrap="square" rtlCol="0">
            <a:spAutoFit/>
          </a:bodyPr>
          <a:lstStyle/>
          <a:p>
            <a:pPr algn="r"/>
            <a:r>
              <a:rPr lang="en-US" sz="2000" i="1"/>
              <a:t>Workbook by Roger Hillis</a:t>
            </a:r>
          </a:p>
        </p:txBody>
      </p:sp>
    </p:spTree>
    <p:extLst>
      <p:ext uri="{BB962C8B-B14F-4D97-AF65-F5344CB8AC3E}">
        <p14:creationId xmlns:p14="http://schemas.microsoft.com/office/powerpoint/2010/main" val="1714093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0"/>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6214655"/>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268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7"/>
            <a:ext cx="11840308" cy="7229837"/>
          </a:xfrm>
          <a:solidFill>
            <a:schemeClr val="tx1"/>
          </a:solidFill>
        </p:spPr>
        <p:txBody>
          <a:bodyPr>
            <a:normAutofit/>
          </a:bodyPr>
          <a:lstStyle/>
          <a:p>
            <a:pPr marL="515938" lvl="0" indent="-280988">
              <a:defRPr/>
            </a:pPr>
            <a:r>
              <a:rPr lang="en-US" sz="4000" dirty="0">
                <a:solidFill>
                  <a:schemeClr val="bg1"/>
                </a:solidFill>
              </a:rPr>
              <a:t>2 Corinthians 11:23-29</a:t>
            </a:r>
          </a:p>
          <a:p>
            <a:pPr marL="973138" lvl="1" indent="-280988">
              <a:lnSpc>
                <a:spcPct val="100000"/>
              </a:lnSpc>
              <a:spcAft>
                <a:spcPts val="3600"/>
              </a:spcAft>
              <a:defRPr/>
            </a:pPr>
            <a:r>
              <a:rPr lang="en-US" sz="3600" i="1" dirty="0">
                <a:solidFill>
                  <a:srgbClr val="FF0000"/>
                </a:solidFill>
              </a:rPr>
              <a:t>Which of these trials of Paul do you think would have been the worst?</a:t>
            </a:r>
          </a:p>
          <a:p>
            <a:pPr marL="973138" lvl="1" indent="-280988">
              <a:lnSpc>
                <a:spcPct val="100000"/>
              </a:lnSpc>
              <a:spcAft>
                <a:spcPts val="3600"/>
              </a:spcAft>
              <a:defRPr/>
            </a:pPr>
            <a:r>
              <a:rPr lang="en-US" sz="3600" i="1" dirty="0">
                <a:solidFill>
                  <a:schemeClr val="accent6"/>
                </a:solidFill>
              </a:rPr>
              <a:t>Is there any one (or more) of these that would have made you say, “That’s it; I’ve had enough”?  Be honest with yourself.</a:t>
            </a:r>
          </a:p>
        </p:txBody>
      </p:sp>
    </p:spTree>
    <p:extLst>
      <p:ext uri="{BB962C8B-B14F-4D97-AF65-F5344CB8AC3E}">
        <p14:creationId xmlns:p14="http://schemas.microsoft.com/office/powerpoint/2010/main" val="41825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0"/>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6214655"/>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268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7"/>
            <a:ext cx="11840308" cy="7229837"/>
          </a:xfrm>
          <a:solidFill>
            <a:schemeClr val="tx1"/>
          </a:solidFill>
        </p:spPr>
        <p:txBody>
          <a:bodyPr>
            <a:normAutofit/>
          </a:bodyPr>
          <a:lstStyle/>
          <a:p>
            <a:pPr marL="515938" lvl="0" indent="-280988">
              <a:defRPr/>
            </a:pPr>
            <a:r>
              <a:rPr lang="en-US" sz="4000" dirty="0">
                <a:solidFill>
                  <a:schemeClr val="bg1"/>
                </a:solidFill>
              </a:rPr>
              <a:t>Final thoughts</a:t>
            </a:r>
          </a:p>
          <a:p>
            <a:pPr marL="973138" lvl="1" indent="-280988">
              <a:defRPr/>
            </a:pPr>
            <a:r>
              <a:rPr lang="en-US" sz="3600" dirty="0">
                <a:solidFill>
                  <a:schemeClr val="bg1"/>
                </a:solidFill>
              </a:rPr>
              <a:t>“My brethren, count it all joy when you fall into various trials, knowing that the testing of your faith produces patience. But let patience have its perfect work, that you may be perfect and complete, lacking nothing.” </a:t>
            </a:r>
            <a:br>
              <a:rPr lang="en-US" sz="3600" dirty="0">
                <a:solidFill>
                  <a:schemeClr val="bg1"/>
                </a:solidFill>
              </a:rPr>
            </a:br>
            <a:r>
              <a:rPr lang="en-US" sz="3600" dirty="0">
                <a:solidFill>
                  <a:schemeClr val="bg1"/>
                </a:solidFill>
              </a:rPr>
              <a:t>(James 1:2-4)</a:t>
            </a:r>
          </a:p>
        </p:txBody>
      </p:sp>
    </p:spTree>
    <p:extLst>
      <p:ext uri="{BB962C8B-B14F-4D97-AF65-F5344CB8AC3E}">
        <p14:creationId xmlns:p14="http://schemas.microsoft.com/office/powerpoint/2010/main" val="315865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0"/>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6214655"/>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268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7"/>
            <a:ext cx="11840308" cy="7229837"/>
          </a:xfrm>
          <a:solidFill>
            <a:schemeClr val="tx1"/>
          </a:solidFill>
        </p:spPr>
        <p:txBody>
          <a:bodyPr>
            <a:normAutofit/>
          </a:bodyPr>
          <a:lstStyle/>
          <a:p>
            <a:pPr marL="515938" lvl="0" indent="-280988">
              <a:defRPr/>
            </a:pPr>
            <a:r>
              <a:rPr lang="en-US" sz="4000" dirty="0">
                <a:solidFill>
                  <a:schemeClr val="bg1"/>
                </a:solidFill>
              </a:rPr>
              <a:t>Final thoughts</a:t>
            </a:r>
          </a:p>
          <a:p>
            <a:pPr marL="973138" lvl="1" indent="-280988">
              <a:defRPr/>
            </a:pPr>
            <a:r>
              <a:rPr lang="en-US" sz="3600" dirty="0">
                <a:solidFill>
                  <a:schemeClr val="bg1"/>
                </a:solidFill>
              </a:rPr>
              <a:t>“Therefore, having been justified by faith, we have peace with God through our Lord Jesus Christ, 2 through whom also we have access by faith into this grace in which we stand, and rejoice in hope of the glory of God. 3 And not only that, but we also glory in tribulations, knowing that tribulation produces perseverance; 4 and perseverance, character; and character, hope.” (Romans 5:1-4)</a:t>
            </a:r>
          </a:p>
        </p:txBody>
      </p:sp>
    </p:spTree>
    <p:extLst>
      <p:ext uri="{BB962C8B-B14F-4D97-AF65-F5344CB8AC3E}">
        <p14:creationId xmlns:p14="http://schemas.microsoft.com/office/powerpoint/2010/main" val="296994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0"/>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6214655"/>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268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7"/>
            <a:ext cx="11840308" cy="7229837"/>
          </a:xfrm>
          <a:solidFill>
            <a:schemeClr val="tx1"/>
          </a:solidFill>
        </p:spPr>
        <p:txBody>
          <a:bodyPr>
            <a:normAutofit/>
          </a:bodyPr>
          <a:lstStyle/>
          <a:p>
            <a:pPr marL="515938" lvl="0" indent="-280988">
              <a:defRPr/>
            </a:pPr>
            <a:r>
              <a:rPr lang="en-US" sz="4000" dirty="0">
                <a:solidFill>
                  <a:schemeClr val="bg1"/>
                </a:solidFill>
              </a:rPr>
              <a:t>Let us continue daily to develop:</a:t>
            </a:r>
          </a:p>
        </p:txBody>
      </p:sp>
      <p:sp>
        <p:nvSpPr>
          <p:cNvPr id="17" name="TextBox 16">
            <a:extLst>
              <a:ext uri="{FF2B5EF4-FFF2-40B4-BE49-F238E27FC236}">
                <a16:creationId xmlns:a16="http://schemas.microsoft.com/office/drawing/2014/main" id="{FBEBA124-76A9-4291-9694-91619E3B6972}"/>
              </a:ext>
            </a:extLst>
          </p:cNvPr>
          <p:cNvSpPr txBox="1"/>
          <p:nvPr/>
        </p:nvSpPr>
        <p:spPr>
          <a:xfrm>
            <a:off x="400225" y="1484166"/>
            <a:ext cx="11476893" cy="3404522"/>
          </a:xfrm>
          <a:prstGeom prst="rect">
            <a:avLst/>
          </a:prstGeom>
          <a:noFill/>
        </p:spPr>
        <p:txBody>
          <a:bodyPr wrap="square" numCol="2">
            <a:spAutoFit/>
          </a:bodyPr>
          <a:lstStyle/>
          <a:p>
            <a:pPr marL="973138" marR="0" lvl="1"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Faithfulness</a:t>
            </a:r>
          </a:p>
          <a:p>
            <a:pPr marL="973138" marR="0" lvl="1"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Contentment</a:t>
            </a:r>
          </a:p>
          <a:p>
            <a:pPr marL="973138" marR="0" lvl="1"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Courage</a:t>
            </a:r>
          </a:p>
          <a:p>
            <a:pPr marL="973138" marR="0" lvl="1"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Integrity</a:t>
            </a:r>
          </a:p>
          <a:p>
            <a:pPr marL="973138" marR="0" lvl="1"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Compassion</a:t>
            </a:r>
          </a:p>
          <a:p>
            <a:pPr marL="973138" marR="0" lvl="1"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Moral Purity</a:t>
            </a:r>
          </a:p>
          <a:p>
            <a:pPr marL="973138" marR="0" lvl="1"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Humility</a:t>
            </a:r>
          </a:p>
          <a:p>
            <a:pPr marL="973138" marR="0" lvl="1"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Respect</a:t>
            </a:r>
          </a:p>
          <a:p>
            <a:pPr marL="973138" marR="0" lvl="1"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Maturity</a:t>
            </a:r>
          </a:p>
          <a:p>
            <a:pPr marL="973138" marR="0" lvl="1"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Kindness</a:t>
            </a:r>
          </a:p>
          <a:p>
            <a:pPr marL="973138" marR="0" lvl="1"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Diligence</a:t>
            </a:r>
          </a:p>
          <a:p>
            <a:pPr marL="973138" marR="0" lvl="1" indent="-2809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Perseverance</a:t>
            </a:r>
          </a:p>
        </p:txBody>
      </p:sp>
      <p:sp>
        <p:nvSpPr>
          <p:cNvPr id="23" name="TextBox 22">
            <a:extLst>
              <a:ext uri="{FF2B5EF4-FFF2-40B4-BE49-F238E27FC236}">
                <a16:creationId xmlns:a16="http://schemas.microsoft.com/office/drawing/2014/main" id="{3EC5CEA8-65C1-4361-A490-787D0DAB7184}"/>
              </a:ext>
            </a:extLst>
          </p:cNvPr>
          <p:cNvSpPr txBox="1"/>
          <p:nvPr/>
        </p:nvSpPr>
        <p:spPr>
          <a:xfrm>
            <a:off x="0" y="-856033"/>
            <a:ext cx="12192000" cy="830997"/>
          </a:xfrm>
          <a:prstGeom prst="rect">
            <a:avLst/>
          </a:prstGeom>
          <a:noFill/>
        </p:spPr>
        <p:txBody>
          <a:bodyPr wrap="square" rtlCol="0">
            <a:spAutoFit/>
          </a:bodyPr>
          <a:lstStyle/>
          <a:p>
            <a:pPr algn="ctr"/>
            <a:r>
              <a:rPr lang="en-US" sz="4800" b="1" dirty="0">
                <a:latin typeface="Cambria" panose="02040503050406030204" pitchFamily="18" charset="0"/>
                <a:ea typeface="Cambria" panose="02040503050406030204" pitchFamily="18" charset="0"/>
              </a:rPr>
              <a:t>Developing </a:t>
            </a:r>
            <a:r>
              <a:rPr lang="en-US" sz="4800" b="1" dirty="0">
                <a:solidFill>
                  <a:schemeClr val="accent3"/>
                </a:solidFill>
                <a:latin typeface="Cambria" panose="02040503050406030204" pitchFamily="18" charset="0"/>
                <a:ea typeface="Cambria" panose="02040503050406030204" pitchFamily="18" charset="0"/>
              </a:rPr>
              <a:t>Positive</a:t>
            </a:r>
            <a:r>
              <a:rPr lang="en-US" sz="4800" b="1" dirty="0">
                <a:latin typeface="Cambria" panose="02040503050406030204" pitchFamily="18" charset="0"/>
                <a:ea typeface="Cambria" panose="02040503050406030204" pitchFamily="18" charset="0"/>
              </a:rPr>
              <a:t> Christian </a:t>
            </a:r>
            <a:r>
              <a:rPr lang="en-US" sz="4800" b="1" dirty="0">
                <a:solidFill>
                  <a:schemeClr val="accent3"/>
                </a:solidFill>
                <a:latin typeface="Cambria" panose="02040503050406030204" pitchFamily="18" charset="0"/>
                <a:ea typeface="Cambria" panose="02040503050406030204" pitchFamily="18" charset="0"/>
              </a:rPr>
              <a:t>Character</a:t>
            </a:r>
          </a:p>
        </p:txBody>
      </p:sp>
    </p:spTree>
    <p:extLst>
      <p:ext uri="{BB962C8B-B14F-4D97-AF65-F5344CB8AC3E}">
        <p14:creationId xmlns:p14="http://schemas.microsoft.com/office/powerpoint/2010/main" val="234372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fade">
                                      <p:cBhvr>
                                        <p:cTn id="14" dur="500"/>
                                        <p:tgtEl>
                                          <p:spTgt spid="17">
                                            <p:txEl>
                                              <p:pRg st="1" end="1"/>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fade">
                                      <p:cBhvr>
                                        <p:cTn id="18" dur="500"/>
                                        <p:tgtEl>
                                          <p:spTgt spid="17">
                                            <p:txEl>
                                              <p:pRg st="2" end="2"/>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7">
                                            <p:txEl>
                                              <p:pRg st="4" end="4"/>
                                            </p:txEl>
                                          </p:spTgt>
                                        </p:tgtEl>
                                        <p:attrNameLst>
                                          <p:attrName>style.visibility</p:attrName>
                                        </p:attrNameLst>
                                      </p:cBhvr>
                                      <p:to>
                                        <p:strVal val="visible"/>
                                      </p:to>
                                    </p:set>
                                    <p:animEffect transition="in" filter="fade">
                                      <p:cBhvr>
                                        <p:cTn id="26" dur="500"/>
                                        <p:tgtEl>
                                          <p:spTgt spid="17">
                                            <p:txEl>
                                              <p:pRg st="4" end="4"/>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7">
                                            <p:txEl>
                                              <p:pRg st="5" end="5"/>
                                            </p:txEl>
                                          </p:spTgt>
                                        </p:tgtEl>
                                        <p:attrNameLst>
                                          <p:attrName>style.visibility</p:attrName>
                                        </p:attrNameLst>
                                      </p:cBhvr>
                                      <p:to>
                                        <p:strVal val="visible"/>
                                      </p:to>
                                    </p:set>
                                    <p:animEffect transition="in" filter="fade">
                                      <p:cBhvr>
                                        <p:cTn id="30" dur="500"/>
                                        <p:tgtEl>
                                          <p:spTgt spid="17">
                                            <p:txEl>
                                              <p:pRg st="5" end="5"/>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17">
                                            <p:txEl>
                                              <p:pRg st="6" end="6"/>
                                            </p:txEl>
                                          </p:spTgt>
                                        </p:tgtEl>
                                        <p:attrNameLst>
                                          <p:attrName>style.visibility</p:attrName>
                                        </p:attrNameLst>
                                      </p:cBhvr>
                                      <p:to>
                                        <p:strVal val="visible"/>
                                      </p:to>
                                    </p:set>
                                    <p:animEffect transition="in" filter="fade">
                                      <p:cBhvr>
                                        <p:cTn id="34" dur="500"/>
                                        <p:tgtEl>
                                          <p:spTgt spid="17">
                                            <p:txEl>
                                              <p:pRg st="6" end="6"/>
                                            </p:txEl>
                                          </p:spTgt>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7">
                                            <p:txEl>
                                              <p:pRg st="7" end="7"/>
                                            </p:txEl>
                                          </p:spTgt>
                                        </p:tgtEl>
                                        <p:attrNameLst>
                                          <p:attrName>style.visibility</p:attrName>
                                        </p:attrNameLst>
                                      </p:cBhvr>
                                      <p:to>
                                        <p:strVal val="visible"/>
                                      </p:to>
                                    </p:set>
                                    <p:animEffect transition="in" filter="fade">
                                      <p:cBhvr>
                                        <p:cTn id="38" dur="500"/>
                                        <p:tgtEl>
                                          <p:spTgt spid="17">
                                            <p:txEl>
                                              <p:pRg st="7" end="7"/>
                                            </p:txEl>
                                          </p:spTgt>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17">
                                            <p:txEl>
                                              <p:pRg st="8" end="8"/>
                                            </p:txEl>
                                          </p:spTgt>
                                        </p:tgtEl>
                                        <p:attrNameLst>
                                          <p:attrName>style.visibility</p:attrName>
                                        </p:attrNameLst>
                                      </p:cBhvr>
                                      <p:to>
                                        <p:strVal val="visible"/>
                                      </p:to>
                                    </p:set>
                                    <p:animEffect transition="in" filter="fade">
                                      <p:cBhvr>
                                        <p:cTn id="42" dur="500"/>
                                        <p:tgtEl>
                                          <p:spTgt spid="17">
                                            <p:txEl>
                                              <p:pRg st="8" end="8"/>
                                            </p:txEl>
                                          </p:spTgt>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17">
                                            <p:txEl>
                                              <p:pRg st="9" end="9"/>
                                            </p:txEl>
                                          </p:spTgt>
                                        </p:tgtEl>
                                        <p:attrNameLst>
                                          <p:attrName>style.visibility</p:attrName>
                                        </p:attrNameLst>
                                      </p:cBhvr>
                                      <p:to>
                                        <p:strVal val="visible"/>
                                      </p:to>
                                    </p:set>
                                    <p:animEffect transition="in" filter="fade">
                                      <p:cBhvr>
                                        <p:cTn id="46" dur="500"/>
                                        <p:tgtEl>
                                          <p:spTgt spid="17">
                                            <p:txEl>
                                              <p:pRg st="9" end="9"/>
                                            </p:txEl>
                                          </p:spTgt>
                                        </p:tgtEl>
                                      </p:cBhvr>
                                    </p:animEffect>
                                  </p:childTnLst>
                                </p:cTn>
                              </p:par>
                            </p:childTnLst>
                          </p:cTn>
                        </p:par>
                        <p:par>
                          <p:cTn id="47" fill="hold">
                            <p:stCondLst>
                              <p:cond delay="5000"/>
                            </p:stCondLst>
                            <p:childTnLst>
                              <p:par>
                                <p:cTn id="48" presetID="10" presetClass="entr" presetSubtype="0" fill="hold" nodeType="afterEffect">
                                  <p:stCondLst>
                                    <p:cond delay="0"/>
                                  </p:stCondLst>
                                  <p:childTnLst>
                                    <p:set>
                                      <p:cBhvr>
                                        <p:cTn id="49" dur="1" fill="hold">
                                          <p:stCondLst>
                                            <p:cond delay="0"/>
                                          </p:stCondLst>
                                        </p:cTn>
                                        <p:tgtEl>
                                          <p:spTgt spid="17">
                                            <p:txEl>
                                              <p:pRg st="10" end="10"/>
                                            </p:txEl>
                                          </p:spTgt>
                                        </p:tgtEl>
                                        <p:attrNameLst>
                                          <p:attrName>style.visibility</p:attrName>
                                        </p:attrNameLst>
                                      </p:cBhvr>
                                      <p:to>
                                        <p:strVal val="visible"/>
                                      </p:to>
                                    </p:set>
                                    <p:animEffect transition="in" filter="fade">
                                      <p:cBhvr>
                                        <p:cTn id="50" dur="500"/>
                                        <p:tgtEl>
                                          <p:spTgt spid="17">
                                            <p:txEl>
                                              <p:pRg st="10" end="10"/>
                                            </p:txEl>
                                          </p:spTgt>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17">
                                            <p:txEl>
                                              <p:pRg st="11" end="11"/>
                                            </p:txEl>
                                          </p:spTgt>
                                        </p:tgtEl>
                                        <p:attrNameLst>
                                          <p:attrName>style.visibility</p:attrName>
                                        </p:attrNameLst>
                                      </p:cBhvr>
                                      <p:to>
                                        <p:strVal val="visible"/>
                                      </p:to>
                                    </p:set>
                                    <p:animEffect transition="in" filter="fade">
                                      <p:cBhvr>
                                        <p:cTn id="54" dur="500"/>
                                        <p:tgtEl>
                                          <p:spTgt spid="1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5680553"/>
            <a:ext cx="2103120" cy="643345"/>
          </a:xfrm>
          <a:prstGeom prst="snip2SameRect">
            <a:avLst/>
          </a:prstGeom>
          <a:solidFill>
            <a:schemeClr val="tx1">
              <a:lumMod val="50000"/>
            </a:schemeClr>
          </a:solidFill>
          <a:ln>
            <a:solidFill>
              <a:schemeClr val="bg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dirty="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tx1">
              <a:lumMod val="50000"/>
            </a:schemeClr>
          </a:solidFill>
          <a:ln>
            <a:solidFill>
              <a:schemeClr val="bg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dirty="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dirty="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a:solidFill>
            <a:schemeClr val="tx1">
              <a:lumMod val="50000"/>
            </a:schemeClr>
          </a:solidFill>
          <a:ln>
            <a:solidFill>
              <a:schemeClr val="bg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dirty="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dirty="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7" name="Rectangle: Top Corners Snipped 16">
            <a:extLst>
              <a:ext uri="{FF2B5EF4-FFF2-40B4-BE49-F238E27FC236}">
                <a16:creationId xmlns:a16="http://schemas.microsoft.com/office/drawing/2014/main" id="{C8148A18-FFFF-4F09-A25C-0CD395C86B46}"/>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18" name="Rectangle: Top Corners Snipped 17">
            <a:extLst>
              <a:ext uri="{FF2B5EF4-FFF2-40B4-BE49-F238E27FC236}">
                <a16:creationId xmlns:a16="http://schemas.microsoft.com/office/drawing/2014/main" id="{979C9E58-1BDD-47B6-8366-09389102F3A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effectLst>
                  <a:outerShdw blurRad="38100" dist="38100" dir="2700000" algn="tl">
                    <a:srgbClr val="000000">
                      <a:alpha val="43137"/>
                    </a:srgbClr>
                  </a:outerShdw>
                </a:effectLst>
              </a:rPr>
              <a:t>COURAGE</a:t>
            </a:r>
          </a:p>
        </p:txBody>
      </p:sp>
      <p:sp>
        <p:nvSpPr>
          <p:cNvPr id="24" name="Rectangle: Top Corners Snipped 23">
            <a:extLst>
              <a:ext uri="{FF2B5EF4-FFF2-40B4-BE49-F238E27FC236}">
                <a16:creationId xmlns:a16="http://schemas.microsoft.com/office/drawing/2014/main" id="{9C15C4A9-6F7E-4051-9107-CED0D9AF886D}"/>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dirty="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chemeClr val="bg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dirty="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858000"/>
            <a:ext cx="12192000" cy="6214655"/>
          </a:xfrm>
          <a:prstGeom prst="rect">
            <a:avLst/>
          </a:prstGeom>
          <a:solidFill>
            <a:schemeClr val="bg1"/>
          </a:solidFill>
          <a:ln>
            <a:solidFill>
              <a:srgbClr val="268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49,665 Potter Stock Photos, Potter Images | Depositphotos®">
            <a:extLst>
              <a:ext uri="{FF2B5EF4-FFF2-40B4-BE49-F238E27FC236}">
                <a16:creationId xmlns:a16="http://schemas.microsoft.com/office/drawing/2014/main" id="{82B3307D-FCEC-42C6-BA4D-89F1AECD49FD}"/>
              </a:ext>
            </a:extLst>
          </p:cNvPr>
          <p:cNvPicPr>
            <a:picLocks noChangeAspect="1" noChangeArrowheads="1"/>
          </p:cNvPicPr>
          <p:nvPr/>
        </p:nvPicPr>
        <p:blipFill>
          <a:blip r:embed="rId2">
            <a:alphaModFix amt="29000"/>
            <a:grayscl/>
            <a:extLst>
              <a:ext uri="{28A0092B-C50C-407E-A947-70E740481C1C}">
                <a14:useLocalDpi xmlns:a14="http://schemas.microsoft.com/office/drawing/2010/main" val="0"/>
              </a:ext>
            </a:extLst>
          </a:blip>
          <a:srcRect/>
          <a:stretch>
            <a:fillRect/>
          </a:stretch>
        </p:blipFill>
        <p:spPr bwMode="auto">
          <a:xfrm>
            <a:off x="6968490" y="-1177447"/>
            <a:ext cx="522351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9C2A5566-3AF3-4DD7-928A-530CE06BFD60}"/>
              </a:ext>
            </a:extLst>
          </p:cNvPr>
          <p:cNvSpPr txBox="1"/>
          <p:nvPr/>
        </p:nvSpPr>
        <p:spPr>
          <a:xfrm>
            <a:off x="-1" y="38909"/>
            <a:ext cx="6968491" cy="5632311"/>
          </a:xfrm>
          <a:prstGeom prst="rect">
            <a:avLst/>
          </a:prstGeom>
          <a:noFill/>
        </p:spPr>
        <p:txBody>
          <a:bodyPr wrap="square" rtlCol="0">
            <a:spAutoFit/>
          </a:bodyPr>
          <a:lstStyle/>
          <a:p>
            <a:pPr algn="ctr"/>
            <a:r>
              <a:rPr lang="en-US" sz="9000" b="1">
                <a:latin typeface="Cambria" panose="02040503050406030204" pitchFamily="18" charset="0"/>
                <a:ea typeface="Cambria" panose="02040503050406030204" pitchFamily="18" charset="0"/>
              </a:rPr>
              <a:t>Developing </a:t>
            </a:r>
            <a:r>
              <a:rPr lang="en-US" sz="9000" b="1">
                <a:solidFill>
                  <a:schemeClr val="accent3"/>
                </a:solidFill>
                <a:latin typeface="Cambria" panose="02040503050406030204" pitchFamily="18" charset="0"/>
                <a:ea typeface="Cambria" panose="02040503050406030204" pitchFamily="18" charset="0"/>
              </a:rPr>
              <a:t>Positive</a:t>
            </a:r>
            <a:r>
              <a:rPr lang="en-US" sz="9000" b="1">
                <a:latin typeface="Cambria" panose="02040503050406030204" pitchFamily="18" charset="0"/>
                <a:ea typeface="Cambria" panose="02040503050406030204" pitchFamily="18" charset="0"/>
              </a:rPr>
              <a:t> Christian </a:t>
            </a:r>
            <a:r>
              <a:rPr lang="en-US" sz="9000" b="1">
                <a:solidFill>
                  <a:schemeClr val="accent3"/>
                </a:solidFill>
                <a:latin typeface="Cambria" panose="02040503050406030204" pitchFamily="18" charset="0"/>
                <a:ea typeface="Cambria" panose="02040503050406030204" pitchFamily="18" charset="0"/>
              </a:rPr>
              <a:t>Character</a:t>
            </a:r>
          </a:p>
        </p:txBody>
      </p:sp>
    </p:spTree>
    <p:extLst>
      <p:ext uri="{BB962C8B-B14F-4D97-AF65-F5344CB8AC3E}">
        <p14:creationId xmlns:p14="http://schemas.microsoft.com/office/powerpoint/2010/main" val="250787929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tx1">
              <a:lumMod val="50000"/>
            </a:schemeClr>
          </a:solidFill>
          <a:ln>
            <a:solidFill>
              <a:schemeClr val="bg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dirty="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a:solidFill>
            <a:schemeClr val="tx1">
              <a:lumMod val="50000"/>
            </a:schemeClr>
          </a:solidFill>
          <a:ln>
            <a:solidFill>
              <a:schemeClr val="bg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dirty="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dirty="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7" name="Rectangle: Top Corners Snipped 16">
            <a:extLst>
              <a:ext uri="{FF2B5EF4-FFF2-40B4-BE49-F238E27FC236}">
                <a16:creationId xmlns:a16="http://schemas.microsoft.com/office/drawing/2014/main" id="{C8148A18-FFFF-4F09-A25C-0CD395C86B46}"/>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18" name="Rectangle: Top Corners Snipped 17">
            <a:extLst>
              <a:ext uri="{FF2B5EF4-FFF2-40B4-BE49-F238E27FC236}">
                <a16:creationId xmlns:a16="http://schemas.microsoft.com/office/drawing/2014/main" id="{979C9E58-1BDD-47B6-8366-09389102F3A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effectLst>
                  <a:outerShdw blurRad="38100" dist="38100" dir="2700000" algn="tl">
                    <a:srgbClr val="000000">
                      <a:alpha val="43137"/>
                    </a:srgbClr>
                  </a:outerShdw>
                </a:effectLst>
              </a:rPr>
              <a:t>COURAGE</a:t>
            </a:r>
          </a:p>
        </p:txBody>
      </p:sp>
      <p:sp>
        <p:nvSpPr>
          <p:cNvPr id="24" name="Rectangle: Top Corners Snipped 23">
            <a:extLst>
              <a:ext uri="{FF2B5EF4-FFF2-40B4-BE49-F238E27FC236}">
                <a16:creationId xmlns:a16="http://schemas.microsoft.com/office/drawing/2014/main" id="{9C15C4A9-6F7E-4051-9107-CED0D9AF886D}"/>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dirty="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chemeClr val="bg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dirty="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858000"/>
            <a:ext cx="12192000" cy="6214655"/>
          </a:xfrm>
          <a:prstGeom prst="rect">
            <a:avLst/>
          </a:prstGeom>
          <a:solidFill>
            <a:schemeClr val="bg1"/>
          </a:solidFill>
          <a:ln>
            <a:solidFill>
              <a:srgbClr val="268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49,665 Potter Stock Photos, Potter Images | Depositphotos®">
            <a:extLst>
              <a:ext uri="{FF2B5EF4-FFF2-40B4-BE49-F238E27FC236}">
                <a16:creationId xmlns:a16="http://schemas.microsoft.com/office/drawing/2014/main" id="{82B3307D-FCEC-42C6-BA4D-89F1AECD49FD}"/>
              </a:ext>
            </a:extLst>
          </p:cNvPr>
          <p:cNvPicPr>
            <a:picLocks noChangeAspect="1" noChangeArrowheads="1"/>
          </p:cNvPicPr>
          <p:nvPr/>
        </p:nvPicPr>
        <p:blipFill>
          <a:blip r:embed="rId2">
            <a:alphaModFix amt="29000"/>
            <a:grayscl/>
            <a:extLst>
              <a:ext uri="{28A0092B-C50C-407E-A947-70E740481C1C}">
                <a14:useLocalDpi xmlns:a14="http://schemas.microsoft.com/office/drawing/2010/main" val="0"/>
              </a:ext>
            </a:extLst>
          </a:blip>
          <a:srcRect/>
          <a:stretch>
            <a:fillRect/>
          </a:stretch>
        </p:blipFill>
        <p:spPr bwMode="auto">
          <a:xfrm>
            <a:off x="6968490" y="-1177447"/>
            <a:ext cx="522351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9C2A5566-3AF3-4DD7-928A-530CE06BFD60}"/>
              </a:ext>
            </a:extLst>
          </p:cNvPr>
          <p:cNvSpPr txBox="1"/>
          <p:nvPr/>
        </p:nvSpPr>
        <p:spPr>
          <a:xfrm>
            <a:off x="-1" y="38909"/>
            <a:ext cx="6968491" cy="5632311"/>
          </a:xfrm>
          <a:prstGeom prst="rect">
            <a:avLst/>
          </a:prstGeom>
          <a:noFill/>
        </p:spPr>
        <p:txBody>
          <a:bodyPr wrap="square" rtlCol="0">
            <a:spAutoFit/>
          </a:bodyPr>
          <a:lstStyle/>
          <a:p>
            <a:pPr algn="ctr"/>
            <a:r>
              <a:rPr lang="en-US" sz="9000" b="1">
                <a:latin typeface="Cambria" panose="02040503050406030204" pitchFamily="18" charset="0"/>
                <a:ea typeface="Cambria" panose="02040503050406030204" pitchFamily="18" charset="0"/>
              </a:rPr>
              <a:t>Developing </a:t>
            </a:r>
            <a:r>
              <a:rPr lang="en-US" sz="9000" b="1">
                <a:solidFill>
                  <a:schemeClr val="accent3"/>
                </a:solidFill>
                <a:latin typeface="Cambria" panose="02040503050406030204" pitchFamily="18" charset="0"/>
                <a:ea typeface="Cambria" panose="02040503050406030204" pitchFamily="18" charset="0"/>
              </a:rPr>
              <a:t>Positive</a:t>
            </a:r>
            <a:r>
              <a:rPr lang="en-US" sz="9000" b="1">
                <a:latin typeface="Cambria" panose="02040503050406030204" pitchFamily="18" charset="0"/>
                <a:ea typeface="Cambria" panose="02040503050406030204" pitchFamily="18" charset="0"/>
              </a:rPr>
              <a:t> Christian </a:t>
            </a:r>
            <a:r>
              <a:rPr lang="en-US" sz="9000" b="1">
                <a:solidFill>
                  <a:schemeClr val="accent3"/>
                </a:solidFill>
                <a:latin typeface="Cambria" panose="02040503050406030204" pitchFamily="18" charset="0"/>
                <a:ea typeface="Cambria" panose="02040503050406030204" pitchFamily="18" charset="0"/>
              </a:rPr>
              <a:t>Character</a:t>
            </a:r>
          </a:p>
        </p:txBody>
      </p:sp>
    </p:spTree>
    <p:extLst>
      <p:ext uri="{BB962C8B-B14F-4D97-AF65-F5344CB8AC3E}">
        <p14:creationId xmlns:p14="http://schemas.microsoft.com/office/powerpoint/2010/main" val="236466001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0"/>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6214655"/>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268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7"/>
            <a:ext cx="11840308" cy="7229837"/>
          </a:xfrm>
          <a:solidFill>
            <a:schemeClr val="tx1"/>
          </a:solidFill>
        </p:spPr>
        <p:txBody>
          <a:bodyPr>
            <a:normAutofit/>
          </a:bodyPr>
          <a:lstStyle/>
          <a:p>
            <a:pPr marL="515938" lvl="0" indent="-280988">
              <a:defRPr/>
            </a:pPr>
            <a:r>
              <a:rPr lang="en-US" sz="4000" dirty="0">
                <a:solidFill>
                  <a:schemeClr val="bg1"/>
                </a:solidFill>
              </a:rPr>
              <a:t>Words used interchangeably: perseverance, patience, endurance, longsuffering, &amp; steadfastness</a:t>
            </a:r>
          </a:p>
          <a:p>
            <a:pPr marL="515938" lvl="0" indent="-280988">
              <a:defRPr/>
            </a:pPr>
            <a:r>
              <a:rPr lang="en-US" sz="4000" dirty="0">
                <a:solidFill>
                  <a:schemeClr val="bg1"/>
                </a:solidFill>
                <a:latin typeface="Calibri" panose="020F0502020204030204"/>
              </a:rPr>
              <a:t>“Perseverance in performing a task; endurance without complaining”</a:t>
            </a:r>
          </a:p>
          <a:p>
            <a:pPr marL="515938" lvl="0" indent="-280988">
              <a:defRPr/>
            </a:pPr>
            <a:r>
              <a:rPr lang="en-US" sz="4000" dirty="0">
                <a:solidFill>
                  <a:schemeClr val="bg1"/>
                </a:solidFill>
                <a:latin typeface="Calibri" panose="020F0502020204030204"/>
              </a:rPr>
              <a:t>Enables us to wait calmly for a result, to “keep on keeping on”</a:t>
            </a:r>
          </a:p>
        </p:txBody>
      </p:sp>
    </p:spTree>
    <p:extLst>
      <p:ext uri="{BB962C8B-B14F-4D97-AF65-F5344CB8AC3E}">
        <p14:creationId xmlns:p14="http://schemas.microsoft.com/office/powerpoint/2010/main" val="3671670810"/>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0"/>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6214655"/>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268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7"/>
            <a:ext cx="11840308" cy="7229837"/>
          </a:xfrm>
          <a:solidFill>
            <a:schemeClr val="tx1"/>
          </a:solidFill>
        </p:spPr>
        <p:txBody>
          <a:bodyPr>
            <a:normAutofit/>
          </a:bodyPr>
          <a:lstStyle/>
          <a:p>
            <a:pPr marL="515938" lvl="0" indent="-280988">
              <a:defRPr/>
            </a:pPr>
            <a:r>
              <a:rPr lang="en-US" sz="4000" dirty="0">
                <a:solidFill>
                  <a:schemeClr val="bg1"/>
                </a:solidFill>
              </a:rPr>
              <a:t>“Nothing in the world can take the place of persistence.  Talent will not; nothing is more common than unsuccessful men with talent.  Genius will not; unrewarded genius is almost a proverb.  Education will not; the world is full of educated derelicts.  Persistence and determination alone are omnipotent.”  (Calvin Coolidge)</a:t>
            </a:r>
          </a:p>
          <a:p>
            <a:pPr marL="515938" lvl="0" indent="-280988">
              <a:defRPr/>
            </a:pPr>
            <a:endParaRPr lang="en-US" sz="4000" dirty="0">
              <a:solidFill>
                <a:schemeClr val="bg1"/>
              </a:solidFill>
            </a:endParaRPr>
          </a:p>
        </p:txBody>
      </p:sp>
    </p:spTree>
    <p:extLst>
      <p:ext uri="{BB962C8B-B14F-4D97-AF65-F5344CB8AC3E}">
        <p14:creationId xmlns:p14="http://schemas.microsoft.com/office/powerpoint/2010/main" val="168862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0"/>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6214655"/>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268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7"/>
            <a:ext cx="11840308" cy="7229837"/>
          </a:xfrm>
          <a:solidFill>
            <a:schemeClr val="tx1"/>
          </a:solidFill>
        </p:spPr>
        <p:txBody>
          <a:bodyPr>
            <a:normAutofit/>
          </a:bodyPr>
          <a:lstStyle/>
          <a:p>
            <a:pPr marL="515938" lvl="0" indent="-280988">
              <a:defRPr/>
            </a:pPr>
            <a:r>
              <a:rPr lang="en-US" sz="4000" dirty="0">
                <a:solidFill>
                  <a:schemeClr val="bg1"/>
                </a:solidFill>
              </a:rPr>
              <a:t>The Bible on Perseverance:</a:t>
            </a:r>
          </a:p>
          <a:p>
            <a:pPr marL="973138" lvl="1" indent="-280988">
              <a:defRPr/>
            </a:pPr>
            <a:r>
              <a:rPr lang="en-US" sz="3600" dirty="0">
                <a:solidFill>
                  <a:schemeClr val="bg1"/>
                </a:solidFill>
              </a:rPr>
              <a:t>“I press toward the goal for the prize of the upward call of God in Christ Jesus.” (Phil. 3:14)</a:t>
            </a:r>
          </a:p>
          <a:p>
            <a:pPr marL="973138" lvl="1" indent="-280988">
              <a:defRPr/>
            </a:pPr>
            <a:r>
              <a:rPr lang="en-US" sz="3600" dirty="0">
                <a:solidFill>
                  <a:schemeClr val="bg1"/>
                </a:solidFill>
              </a:rPr>
              <a:t>“For this reason I also suffer these things; nevertheless I am not ashamed, for I know whom I have believed and am persuaded that He is able to keep what I have committed to Him until that Day.” (2 Tim. 1:12)</a:t>
            </a:r>
          </a:p>
          <a:p>
            <a:pPr marL="973138" lvl="1" indent="-280988">
              <a:defRPr/>
            </a:pPr>
            <a:r>
              <a:rPr lang="en-US" sz="3600" dirty="0">
                <a:solidFill>
                  <a:schemeClr val="bg1"/>
                </a:solidFill>
              </a:rPr>
              <a:t>“Therefore, my beloved brethren, be steadfast, immovable, always abounding in the work of the Lord, knowing that your labor is not in vain in the Lord.” </a:t>
            </a:r>
            <a:br>
              <a:rPr lang="en-US" sz="3600" dirty="0">
                <a:solidFill>
                  <a:schemeClr val="bg1"/>
                </a:solidFill>
              </a:rPr>
            </a:br>
            <a:r>
              <a:rPr lang="en-US" sz="3600" dirty="0">
                <a:solidFill>
                  <a:schemeClr val="bg1"/>
                </a:solidFill>
              </a:rPr>
              <a:t>(1 Cor. 15:58)</a:t>
            </a:r>
            <a:endParaRPr lang="en-US" sz="4000" dirty="0">
              <a:solidFill>
                <a:schemeClr val="bg1"/>
              </a:solidFill>
            </a:endParaRPr>
          </a:p>
        </p:txBody>
      </p:sp>
    </p:spTree>
    <p:extLst>
      <p:ext uri="{BB962C8B-B14F-4D97-AF65-F5344CB8AC3E}">
        <p14:creationId xmlns:p14="http://schemas.microsoft.com/office/powerpoint/2010/main" val="51649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0"/>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6214655"/>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268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7"/>
            <a:ext cx="11840308" cy="7229837"/>
          </a:xfrm>
          <a:solidFill>
            <a:schemeClr val="tx1"/>
          </a:solidFill>
        </p:spPr>
        <p:txBody>
          <a:bodyPr>
            <a:normAutofit/>
          </a:bodyPr>
          <a:lstStyle/>
          <a:p>
            <a:pPr marL="515938" lvl="0" indent="-280988">
              <a:defRPr/>
            </a:pPr>
            <a:r>
              <a:rPr lang="en-US" sz="4000" dirty="0">
                <a:solidFill>
                  <a:schemeClr val="bg1"/>
                </a:solidFill>
              </a:rPr>
              <a:t>Bible Examples of Perseverance</a:t>
            </a:r>
          </a:p>
          <a:p>
            <a:pPr marL="973138" lvl="1" indent="-280988">
              <a:lnSpc>
                <a:spcPct val="150000"/>
              </a:lnSpc>
              <a:defRPr/>
            </a:pPr>
            <a:r>
              <a:rPr lang="en-US" sz="3600" i="1" dirty="0">
                <a:solidFill>
                  <a:srgbClr val="FF0000"/>
                </a:solidFill>
              </a:rPr>
              <a:t>Noah</a:t>
            </a:r>
          </a:p>
          <a:p>
            <a:pPr marL="973138" lvl="1" indent="-280988">
              <a:lnSpc>
                <a:spcPct val="150000"/>
              </a:lnSpc>
              <a:defRPr/>
            </a:pPr>
            <a:r>
              <a:rPr lang="en-US" sz="3600" i="1" dirty="0">
                <a:solidFill>
                  <a:srgbClr val="FF0000"/>
                </a:solidFill>
              </a:rPr>
              <a:t>Joseph</a:t>
            </a:r>
          </a:p>
          <a:p>
            <a:pPr marL="973138" lvl="1" indent="-280988">
              <a:lnSpc>
                <a:spcPct val="150000"/>
              </a:lnSpc>
              <a:defRPr/>
            </a:pPr>
            <a:r>
              <a:rPr lang="en-US" sz="3600" i="1" dirty="0">
                <a:solidFill>
                  <a:srgbClr val="FF0000"/>
                </a:solidFill>
              </a:rPr>
              <a:t>Moses</a:t>
            </a:r>
          </a:p>
          <a:p>
            <a:pPr marL="973138" lvl="1" indent="-280988">
              <a:lnSpc>
                <a:spcPct val="150000"/>
              </a:lnSpc>
              <a:defRPr/>
            </a:pPr>
            <a:r>
              <a:rPr lang="en-US" sz="3600" i="1" dirty="0">
                <a:solidFill>
                  <a:srgbClr val="FF0000"/>
                </a:solidFill>
              </a:rPr>
              <a:t>Job</a:t>
            </a:r>
            <a:endParaRPr lang="en-US" sz="4000" i="1" dirty="0">
              <a:solidFill>
                <a:srgbClr val="FF0000"/>
              </a:solidFill>
            </a:endParaRPr>
          </a:p>
        </p:txBody>
      </p:sp>
    </p:spTree>
    <p:extLst>
      <p:ext uri="{BB962C8B-B14F-4D97-AF65-F5344CB8AC3E}">
        <p14:creationId xmlns:p14="http://schemas.microsoft.com/office/powerpoint/2010/main" val="392012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0"/>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6214655"/>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268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7"/>
            <a:ext cx="11840308" cy="7229837"/>
          </a:xfrm>
          <a:solidFill>
            <a:schemeClr val="tx1"/>
          </a:solidFill>
        </p:spPr>
        <p:txBody>
          <a:bodyPr>
            <a:normAutofit/>
          </a:bodyPr>
          <a:lstStyle/>
          <a:p>
            <a:pPr marL="515938" lvl="0" indent="-280988">
              <a:defRPr/>
            </a:pPr>
            <a:r>
              <a:rPr lang="en-US" sz="4000" dirty="0">
                <a:solidFill>
                  <a:schemeClr val="bg1"/>
                </a:solidFill>
              </a:rPr>
              <a:t>Patience vs Explosive Temper</a:t>
            </a:r>
          </a:p>
          <a:p>
            <a:pPr marL="973138" lvl="1" indent="-280988">
              <a:lnSpc>
                <a:spcPct val="100000"/>
              </a:lnSpc>
              <a:spcAft>
                <a:spcPts val="3600"/>
              </a:spcAft>
              <a:defRPr/>
            </a:pPr>
            <a:r>
              <a:rPr lang="en-US" sz="3600" dirty="0">
                <a:solidFill>
                  <a:srgbClr val="FF0000"/>
                </a:solidFill>
              </a:rPr>
              <a:t>Is anger wrong? Verses?</a:t>
            </a:r>
          </a:p>
          <a:p>
            <a:pPr marL="973138" lvl="1" indent="-280988">
              <a:lnSpc>
                <a:spcPct val="100000"/>
              </a:lnSpc>
              <a:spcAft>
                <a:spcPts val="3600"/>
              </a:spcAft>
              <a:defRPr/>
            </a:pPr>
            <a:r>
              <a:rPr lang="en-US" sz="3600" dirty="0">
                <a:solidFill>
                  <a:srgbClr val="FF0000"/>
                </a:solidFill>
              </a:rPr>
              <a:t>What about wrath? Verses?</a:t>
            </a:r>
          </a:p>
          <a:p>
            <a:pPr marL="973138" lvl="1" indent="-280988">
              <a:lnSpc>
                <a:spcPct val="100000"/>
              </a:lnSpc>
              <a:spcAft>
                <a:spcPts val="3600"/>
              </a:spcAft>
              <a:defRPr/>
            </a:pPr>
            <a:r>
              <a:rPr lang="en-US" sz="3600" dirty="0">
                <a:solidFill>
                  <a:srgbClr val="FF0000"/>
                </a:solidFill>
              </a:rPr>
              <a:t>What about being quick-tempered? Verses?</a:t>
            </a:r>
          </a:p>
          <a:p>
            <a:pPr marL="973138" lvl="1" indent="-280988">
              <a:lnSpc>
                <a:spcPct val="100000"/>
              </a:lnSpc>
              <a:spcAft>
                <a:spcPts val="3600"/>
              </a:spcAft>
              <a:defRPr/>
            </a:pPr>
            <a:r>
              <a:rPr lang="en-US" sz="3600" dirty="0">
                <a:solidFill>
                  <a:schemeClr val="accent6"/>
                </a:solidFill>
              </a:rPr>
              <a:t>What kinds of things make you impatient with people &amp; situations?</a:t>
            </a:r>
          </a:p>
        </p:txBody>
      </p:sp>
    </p:spTree>
    <p:extLst>
      <p:ext uri="{BB962C8B-B14F-4D97-AF65-F5344CB8AC3E}">
        <p14:creationId xmlns:p14="http://schemas.microsoft.com/office/powerpoint/2010/main" val="381338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0"/>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6214655"/>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268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7"/>
            <a:ext cx="11840308" cy="7229837"/>
          </a:xfrm>
          <a:solidFill>
            <a:schemeClr val="tx1"/>
          </a:solidFill>
        </p:spPr>
        <p:txBody>
          <a:bodyPr>
            <a:normAutofit/>
          </a:bodyPr>
          <a:lstStyle/>
          <a:p>
            <a:pPr marL="515938" lvl="0" indent="-280988">
              <a:defRPr/>
            </a:pPr>
            <a:r>
              <a:rPr lang="en-US" sz="4000" dirty="0">
                <a:solidFill>
                  <a:schemeClr val="bg1"/>
                </a:solidFill>
              </a:rPr>
              <a:t>Endurance in Hebrews</a:t>
            </a:r>
          </a:p>
          <a:p>
            <a:pPr marL="973138" lvl="1" indent="-280988">
              <a:defRPr/>
            </a:pPr>
            <a:r>
              <a:rPr lang="en-US" sz="3600" i="1" dirty="0">
                <a:solidFill>
                  <a:srgbClr val="FF0000"/>
                </a:solidFill>
              </a:rPr>
              <a:t>3:6</a:t>
            </a:r>
          </a:p>
          <a:p>
            <a:pPr marL="973138" lvl="1" indent="-280988">
              <a:defRPr/>
            </a:pPr>
            <a:r>
              <a:rPr lang="en-US" sz="3600" i="1" dirty="0">
                <a:solidFill>
                  <a:srgbClr val="FF0000"/>
                </a:solidFill>
              </a:rPr>
              <a:t>4:1</a:t>
            </a:r>
          </a:p>
          <a:p>
            <a:pPr marL="973138" lvl="1" indent="-280988">
              <a:defRPr/>
            </a:pPr>
            <a:r>
              <a:rPr lang="en-US" sz="3600" i="1" dirty="0">
                <a:solidFill>
                  <a:srgbClr val="FF0000"/>
                </a:solidFill>
              </a:rPr>
              <a:t>4:9-11</a:t>
            </a:r>
          </a:p>
          <a:p>
            <a:pPr marL="973138" lvl="1" indent="-280988">
              <a:defRPr/>
            </a:pPr>
            <a:r>
              <a:rPr lang="en-US" sz="3600" i="1" dirty="0">
                <a:solidFill>
                  <a:srgbClr val="FF0000"/>
                </a:solidFill>
              </a:rPr>
              <a:t>6:11-12</a:t>
            </a:r>
          </a:p>
          <a:p>
            <a:pPr marL="973138" lvl="1" indent="-280988">
              <a:defRPr/>
            </a:pPr>
            <a:r>
              <a:rPr lang="en-US" sz="3600" i="1" dirty="0">
                <a:solidFill>
                  <a:srgbClr val="FF0000"/>
                </a:solidFill>
              </a:rPr>
              <a:t>10:23</a:t>
            </a:r>
          </a:p>
          <a:p>
            <a:pPr marL="973138" lvl="1" indent="-280988">
              <a:defRPr/>
            </a:pPr>
            <a:r>
              <a:rPr lang="en-US" sz="3600" i="1" dirty="0">
                <a:solidFill>
                  <a:srgbClr val="FF0000"/>
                </a:solidFill>
              </a:rPr>
              <a:t>10:36-39</a:t>
            </a:r>
          </a:p>
          <a:p>
            <a:pPr marL="973138" lvl="1" indent="-280988">
              <a:defRPr/>
            </a:pPr>
            <a:r>
              <a:rPr lang="en-US" sz="3600" i="1" dirty="0">
                <a:solidFill>
                  <a:srgbClr val="FF0000"/>
                </a:solidFill>
              </a:rPr>
              <a:t>12:1-2</a:t>
            </a:r>
          </a:p>
        </p:txBody>
      </p:sp>
    </p:spTree>
    <p:extLst>
      <p:ext uri="{BB962C8B-B14F-4D97-AF65-F5344CB8AC3E}">
        <p14:creationId xmlns:p14="http://schemas.microsoft.com/office/powerpoint/2010/main" val="116023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Snipped 17">
            <a:extLst>
              <a:ext uri="{FF2B5EF4-FFF2-40B4-BE49-F238E27FC236}">
                <a16:creationId xmlns:a16="http://schemas.microsoft.com/office/drawing/2014/main" id="{54EC4459-D655-4816-919E-FB586B715AED}"/>
              </a:ext>
            </a:extLst>
          </p:cNvPr>
          <p:cNvSpPr/>
          <p:nvPr/>
        </p:nvSpPr>
        <p:spPr>
          <a:xfrm>
            <a:off x="6053328" y="6214655"/>
            <a:ext cx="2103120" cy="643345"/>
          </a:xfrm>
          <a:prstGeom prst="snip2SameRect">
            <a:avLst/>
          </a:prstGeom>
          <a:solidFill>
            <a:schemeClr val="tx1">
              <a:lumMod val="6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INTEGRITY</a:t>
            </a:r>
          </a:p>
        </p:txBody>
      </p:sp>
      <p:sp>
        <p:nvSpPr>
          <p:cNvPr id="22" name="Rectangle: Top Corners Snipped 21">
            <a:extLst>
              <a:ext uri="{FF2B5EF4-FFF2-40B4-BE49-F238E27FC236}">
                <a16:creationId xmlns:a16="http://schemas.microsoft.com/office/drawing/2014/main" id="{4E1152F1-85C3-475F-8D7C-7CD52FF8DDD5}"/>
              </a:ext>
            </a:extLst>
          </p:cNvPr>
          <p:cNvSpPr/>
          <p:nvPr/>
        </p:nvSpPr>
        <p:spPr>
          <a:xfrm>
            <a:off x="4035552" y="6214655"/>
            <a:ext cx="2103120" cy="643345"/>
          </a:xfrm>
          <a:prstGeom prst="snip2Same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COURAGE</a:t>
            </a:r>
          </a:p>
        </p:txBody>
      </p:sp>
      <p:sp>
        <p:nvSpPr>
          <p:cNvPr id="9" name="Rectangle: Top Corners Snipped 8">
            <a:extLst>
              <a:ext uri="{FF2B5EF4-FFF2-40B4-BE49-F238E27FC236}">
                <a16:creationId xmlns:a16="http://schemas.microsoft.com/office/drawing/2014/main" id="{EA809ED2-D16A-4533-A747-1F54EDD49804}"/>
              </a:ext>
            </a:extLst>
          </p:cNvPr>
          <p:cNvSpPr/>
          <p:nvPr/>
        </p:nvSpPr>
        <p:spPr>
          <a:xfrm>
            <a:off x="10088880" y="0"/>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PERSEVERANCE</a:t>
            </a:r>
          </a:p>
        </p:txBody>
      </p:sp>
      <p:sp>
        <p:nvSpPr>
          <p:cNvPr id="10" name="Rectangle: Top Corners Snipped 9">
            <a:extLst>
              <a:ext uri="{FF2B5EF4-FFF2-40B4-BE49-F238E27FC236}">
                <a16:creationId xmlns:a16="http://schemas.microsoft.com/office/drawing/2014/main" id="{879AFBBB-163F-4CB1-BD43-D67220787726}"/>
              </a:ext>
            </a:extLst>
          </p:cNvPr>
          <p:cNvSpPr/>
          <p:nvPr/>
        </p:nvSpPr>
        <p:spPr>
          <a:xfrm>
            <a:off x="8071104" y="5680553"/>
            <a:ext cx="2103120" cy="643345"/>
          </a:xfrm>
          <a:prstGeom prst="snip2Same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DILIGENCE</a:t>
            </a:r>
          </a:p>
        </p:txBody>
      </p:sp>
      <p:sp>
        <p:nvSpPr>
          <p:cNvPr id="11" name="Rectangle: Top Corners Snipped 10">
            <a:extLst>
              <a:ext uri="{FF2B5EF4-FFF2-40B4-BE49-F238E27FC236}">
                <a16:creationId xmlns:a16="http://schemas.microsoft.com/office/drawing/2014/main" id="{A4AFC06E-39B2-45F7-ADD5-2BCA750F6FCB}"/>
              </a:ext>
            </a:extLst>
          </p:cNvPr>
          <p:cNvSpPr/>
          <p:nvPr/>
        </p:nvSpPr>
        <p:spPr>
          <a:xfrm>
            <a:off x="6053328" y="5680553"/>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KINDNESS</a:t>
            </a:r>
          </a:p>
        </p:txBody>
      </p:sp>
      <p:sp>
        <p:nvSpPr>
          <p:cNvPr id="12" name="Rectangle: Top Corners Snipped 11">
            <a:extLst>
              <a:ext uri="{FF2B5EF4-FFF2-40B4-BE49-F238E27FC236}">
                <a16:creationId xmlns:a16="http://schemas.microsoft.com/office/drawing/2014/main" id="{9195220D-0963-4024-BE4C-CF86FAB3F8B5}"/>
              </a:ext>
            </a:extLst>
          </p:cNvPr>
          <p:cNvSpPr/>
          <p:nvPr/>
        </p:nvSpPr>
        <p:spPr>
          <a:xfrm>
            <a:off x="4035552" y="5680553"/>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MATURITY</a:t>
            </a:r>
          </a:p>
        </p:txBody>
      </p:sp>
      <p:sp>
        <p:nvSpPr>
          <p:cNvPr id="13" name="Rectangle: Top Corners Snipped 12">
            <a:extLst>
              <a:ext uri="{FF2B5EF4-FFF2-40B4-BE49-F238E27FC236}">
                <a16:creationId xmlns:a16="http://schemas.microsoft.com/office/drawing/2014/main" id="{E1B1DFB6-7159-498F-8FE1-57F91A2E826F}"/>
              </a:ext>
            </a:extLst>
          </p:cNvPr>
          <p:cNvSpPr/>
          <p:nvPr/>
        </p:nvSpPr>
        <p:spPr>
          <a:xfrm>
            <a:off x="2017776" y="5680553"/>
            <a:ext cx="2103120" cy="643345"/>
          </a:xfrm>
          <a:prstGeom prst="snip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RESPECT</a:t>
            </a:r>
          </a:p>
        </p:txBody>
      </p:sp>
      <p:sp>
        <p:nvSpPr>
          <p:cNvPr id="14" name="Rectangle: Top Corners Snipped 13">
            <a:extLst>
              <a:ext uri="{FF2B5EF4-FFF2-40B4-BE49-F238E27FC236}">
                <a16:creationId xmlns:a16="http://schemas.microsoft.com/office/drawing/2014/main" id="{5E9F2C47-80DA-472D-810F-D29D9176C151}"/>
              </a:ext>
            </a:extLst>
          </p:cNvPr>
          <p:cNvSpPr/>
          <p:nvPr/>
        </p:nvSpPr>
        <p:spPr>
          <a:xfrm>
            <a:off x="0" y="5680553"/>
            <a:ext cx="2103120" cy="643345"/>
          </a:xfrm>
          <a:prstGeom prst="snip2Same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HUMILITY</a:t>
            </a:r>
          </a:p>
        </p:txBody>
      </p:sp>
      <p:sp>
        <p:nvSpPr>
          <p:cNvPr id="15" name="Rectangle: Top Corners Snipped 14">
            <a:extLst>
              <a:ext uri="{FF2B5EF4-FFF2-40B4-BE49-F238E27FC236}">
                <a16:creationId xmlns:a16="http://schemas.microsoft.com/office/drawing/2014/main" id="{4C8D05B6-BE95-4FEC-A54A-67B7CB4487A8}"/>
              </a:ext>
            </a:extLst>
          </p:cNvPr>
          <p:cNvSpPr/>
          <p:nvPr/>
        </p:nvSpPr>
        <p:spPr>
          <a:xfrm>
            <a:off x="10088880" y="6214655"/>
            <a:ext cx="2103120" cy="643345"/>
          </a:xfrm>
          <a:prstGeom prst="snip2Same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MORAL PURITY</a:t>
            </a:r>
          </a:p>
        </p:txBody>
      </p:sp>
      <p:sp>
        <p:nvSpPr>
          <p:cNvPr id="16" name="Rectangle: Top Corners Snipped 15">
            <a:extLst>
              <a:ext uri="{FF2B5EF4-FFF2-40B4-BE49-F238E27FC236}">
                <a16:creationId xmlns:a16="http://schemas.microsoft.com/office/drawing/2014/main" id="{A05281EC-29E8-4684-BA54-180C856296A5}"/>
              </a:ext>
            </a:extLst>
          </p:cNvPr>
          <p:cNvSpPr/>
          <p:nvPr/>
        </p:nvSpPr>
        <p:spPr>
          <a:xfrm>
            <a:off x="8071104" y="6214655"/>
            <a:ext cx="2103120" cy="643345"/>
          </a:xfrm>
          <a:prstGeom prst="snip2Same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COMPASSION</a:t>
            </a:r>
          </a:p>
        </p:txBody>
      </p:sp>
      <p:sp>
        <p:nvSpPr>
          <p:cNvPr id="19" name="Rectangle: Top Corners Snipped 18">
            <a:extLst>
              <a:ext uri="{FF2B5EF4-FFF2-40B4-BE49-F238E27FC236}">
                <a16:creationId xmlns:a16="http://schemas.microsoft.com/office/drawing/2014/main" id="{0582DD7F-0C59-46C4-A49E-56AE0EAF9EC7}"/>
              </a:ext>
            </a:extLst>
          </p:cNvPr>
          <p:cNvSpPr/>
          <p:nvPr/>
        </p:nvSpPr>
        <p:spPr>
          <a:xfrm>
            <a:off x="2017776" y="6214655"/>
            <a:ext cx="2103120" cy="643345"/>
          </a:xfrm>
          <a:prstGeom prst="snip2SameRect">
            <a:avLst/>
          </a:prstGeom>
          <a:solidFill>
            <a:schemeClr val="tx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CONTENTMENT</a:t>
            </a:r>
          </a:p>
        </p:txBody>
      </p:sp>
      <p:sp>
        <p:nvSpPr>
          <p:cNvPr id="20" name="Rectangle: Top Corners Snipped 19">
            <a:extLst>
              <a:ext uri="{FF2B5EF4-FFF2-40B4-BE49-F238E27FC236}">
                <a16:creationId xmlns:a16="http://schemas.microsoft.com/office/drawing/2014/main" id="{BA296911-C7BD-4E7F-965D-D4753E1756C9}"/>
              </a:ext>
            </a:extLst>
          </p:cNvPr>
          <p:cNvSpPr/>
          <p:nvPr/>
        </p:nvSpPr>
        <p:spPr>
          <a:xfrm>
            <a:off x="0" y="6214655"/>
            <a:ext cx="2103120" cy="643345"/>
          </a:xfrm>
          <a:prstGeom prst="snip2SameRect">
            <a:avLst/>
          </a:prstGeom>
          <a:solidFill>
            <a:schemeClr val="tx1">
              <a:lumMod val="50000"/>
            </a:schemeClr>
          </a:solidFill>
          <a:ln>
            <a:solidFill>
              <a:srgbClr val="3494B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a:effectLst>
                  <a:outerShdw blurRad="38100" dist="38100" dir="2700000" algn="tl">
                    <a:srgbClr val="000000">
                      <a:alpha val="43137"/>
                    </a:srgbClr>
                  </a:outerShdw>
                </a:effectLst>
              </a:rPr>
              <a:t>FAITHFULNESS</a:t>
            </a:r>
          </a:p>
        </p:txBody>
      </p:sp>
      <p:sp>
        <p:nvSpPr>
          <p:cNvPr id="75" name="Rectangle 74">
            <a:extLst>
              <a:ext uri="{FF2B5EF4-FFF2-40B4-BE49-F238E27FC236}">
                <a16:creationId xmlns:a16="http://schemas.microsoft.com/office/drawing/2014/main" id="{1ED0AB07-B6E0-432E-ABA9-D86AE58F5716}"/>
              </a:ext>
            </a:extLst>
          </p:cNvPr>
          <p:cNvSpPr/>
          <p:nvPr/>
        </p:nvSpPr>
        <p:spPr>
          <a:xfrm>
            <a:off x="0" y="643345"/>
            <a:ext cx="12192000" cy="6214655"/>
          </a:xfrm>
          <a:prstGeom prst="rect">
            <a:avLst/>
          </a:prstGeom>
          <a:solidFill>
            <a:schemeClr val="bg1"/>
          </a:solidFill>
          <a:ln>
            <a:solidFill>
              <a:srgbClr val="268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560C6F29-D12B-4F51-B6AA-8D76FE48C900}"/>
              </a:ext>
            </a:extLst>
          </p:cNvPr>
          <p:cNvSpPr>
            <a:spLocks noGrp="1"/>
          </p:cNvSpPr>
          <p:nvPr>
            <p:ph idx="1"/>
          </p:nvPr>
        </p:nvSpPr>
        <p:spPr>
          <a:xfrm>
            <a:off x="164123" y="832337"/>
            <a:ext cx="11840308" cy="7229837"/>
          </a:xfrm>
          <a:solidFill>
            <a:schemeClr val="tx1"/>
          </a:solidFill>
        </p:spPr>
        <p:txBody>
          <a:bodyPr>
            <a:normAutofit/>
          </a:bodyPr>
          <a:lstStyle/>
          <a:p>
            <a:pPr marL="515938" lvl="0" indent="-280988">
              <a:defRPr/>
            </a:pPr>
            <a:r>
              <a:rPr lang="en-US" sz="4000" dirty="0">
                <a:solidFill>
                  <a:schemeClr val="bg1"/>
                </a:solidFill>
              </a:rPr>
              <a:t>Galatians 6:9</a:t>
            </a:r>
          </a:p>
          <a:p>
            <a:pPr marL="973138" lvl="1" indent="-280988">
              <a:lnSpc>
                <a:spcPct val="100000"/>
              </a:lnSpc>
              <a:spcAft>
                <a:spcPts val="3600"/>
              </a:spcAft>
              <a:defRPr/>
            </a:pPr>
            <a:r>
              <a:rPr lang="en-US" sz="3600" i="1" dirty="0">
                <a:solidFill>
                  <a:srgbClr val="FF0000"/>
                </a:solidFill>
              </a:rPr>
              <a:t>What are some things that have discouraged you spiritually in the past?</a:t>
            </a:r>
          </a:p>
          <a:p>
            <a:pPr marL="973138" lvl="1" indent="-280988">
              <a:lnSpc>
                <a:spcPct val="100000"/>
              </a:lnSpc>
              <a:spcAft>
                <a:spcPts val="3600"/>
              </a:spcAft>
              <a:defRPr/>
            </a:pPr>
            <a:r>
              <a:rPr lang="en-US" sz="3600" i="1" dirty="0">
                <a:solidFill>
                  <a:srgbClr val="FF0000"/>
                </a:solidFill>
              </a:rPr>
              <a:t>Why does the verse say we shouldn’t give up?</a:t>
            </a:r>
          </a:p>
          <a:p>
            <a:pPr marL="973138" lvl="1" indent="-280988">
              <a:lnSpc>
                <a:spcPct val="100000"/>
              </a:lnSpc>
              <a:spcAft>
                <a:spcPts val="3600"/>
              </a:spcAft>
              <a:defRPr/>
            </a:pPr>
            <a:r>
              <a:rPr lang="en-US" sz="3600" i="1" dirty="0">
                <a:solidFill>
                  <a:srgbClr val="FF0000"/>
                </a:solidFill>
              </a:rPr>
              <a:t>Practical suggestions to overcome discouragement in your life?</a:t>
            </a:r>
          </a:p>
        </p:txBody>
      </p:sp>
    </p:spTree>
    <p:extLst>
      <p:ext uri="{BB962C8B-B14F-4D97-AF65-F5344CB8AC3E}">
        <p14:creationId xmlns:p14="http://schemas.microsoft.com/office/powerpoint/2010/main" val="34020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470</TotalTime>
  <Words>696</Words>
  <Application>Microsoft Office PowerPoint</Application>
  <PresentationFormat>Widescreen</PresentationFormat>
  <Paragraphs>211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Cambria</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Stilts</dc:creator>
  <cp:lastModifiedBy>Kevin Stilts</cp:lastModifiedBy>
  <cp:revision>2</cp:revision>
  <dcterms:created xsi:type="dcterms:W3CDTF">2021-11-06T16:08:31Z</dcterms:created>
  <dcterms:modified xsi:type="dcterms:W3CDTF">2022-03-24T22:01:07Z</dcterms:modified>
</cp:coreProperties>
</file>