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6A4A-C84D-4F30-BB15-59DEC103E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6D4BA-80CF-4594-9C93-6AF1EA415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5CED3-3539-4F18-A505-CF1A1A93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6872D-E6AA-42D3-91C9-8BB00D59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48D0C-60B4-4961-9D16-1371579A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47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3828-A522-4B69-9FCD-17C4DAC1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D3A9C-A99F-4256-A560-9709C6C0E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62651-28B6-43C3-B125-E17BC808F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3AF0A-D8B2-4869-AA38-28AF48F7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35CCD-ECB1-4C01-826D-736C7A931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433D9D-9A92-416D-AB1B-FF904FC87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FDA48-7A57-4DD4-919B-D156ECC07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F4B4B-F592-4D93-BAD2-5C593F6BB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4B1F3-CF59-4CDB-98A7-BF1CBBA6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C25D4-8D60-45F4-B16A-D1B2C1F0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6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6009-058E-49B6-B590-A108761F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759BF-C248-45D0-BC45-8437C4ACD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B84C8-F0D7-4EBE-8DDC-E9A31DA5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674E2-F978-4059-B97D-2F31E60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0E040-FE4B-47AD-A209-190E41D6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87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9EE7-F0B4-4BE6-8B29-8531EBFD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40A8D-4C99-49C4-AA22-73A132BAF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392BA-54DE-464A-8D4D-98788054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0FCFC-23CB-485C-B2BB-5FF9A2490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80D10-301F-4868-9770-0C9AABDA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9EB-8083-4979-9BFE-A07B47DD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7D3EA-AEAE-4403-A4C7-63196E9F8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D6886-FD96-478D-A4C7-E46DE2650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A1DB3-7FE8-4D62-9A64-45AED6A4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8DEE6-4FF3-4C2E-BE0A-442923DB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C2B61-091C-4F84-AD85-B23634E5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3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822C-BE46-4232-A9C1-5C4A5AF0A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72CBF-B3F3-42AA-A2EF-9F2891C45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784E4-E66C-4A53-BE57-9A539079A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8AE8-1ACF-49BF-9259-99F35B7C5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263EF3-F3C4-48B3-8A99-7B024DE68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D7933-98E7-4025-8E24-DA357210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85BC76-BB42-4522-BA23-CA70036D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DFDF97-97F9-40B6-8BE4-D1832F7E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3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6720-F67A-4CC1-8B3F-8368FABC9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C6C22-C47B-4A8D-9BAC-43F5F385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0690A-D1DC-48A9-8BBE-C2DC687E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0A0C3-9BAE-4ED8-BA88-66488062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3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512531-7828-4718-9461-F7050DB1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2013-6731-4AD9-B714-BA46911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8345E-C3CD-4DFE-A553-565197B9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2949-D5AB-48FE-ABD1-3D10CA2D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62CF6-936C-4780-BD8F-01FDEEE11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1CF24-8FE6-4E3D-9BD2-85FDB22FD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FC506-288D-4AD8-8C8C-C9462D38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F8615-989D-4223-95F1-137FCD80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5B16C-5E72-4BE3-B844-7451FB65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5BD69-5564-4A59-831F-7939AAB8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81626B-6023-4BB6-9CEB-7FB16AD97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3D526-405A-4F51-B1F4-8C6A15056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F930F-D903-425F-8CB9-1494B647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7E401-C18D-4D22-872D-37DDC047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890A6-5756-46C3-9495-6F2D5252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74EEE8-474D-4DCA-B1C1-6E12EF1A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B74C9-A095-417E-B404-914E764A3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4822-6BE5-49DD-9652-03ABD9AAC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7F977-B911-4222-B29B-C35A1BCB964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87CC7-3C7F-4141-9767-84EF50781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EFC6-801C-40E4-9BFE-2A9B905A6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3B962-963E-4441-A3B1-C99820BB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9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A80C52-55A4-4420-8BF6-F480BD0F4DFB}"/>
              </a:ext>
            </a:extLst>
          </p:cNvPr>
          <p:cNvSpPr txBox="1"/>
          <p:nvPr/>
        </p:nvSpPr>
        <p:spPr>
          <a:xfrm>
            <a:off x="-228600" y="1704117"/>
            <a:ext cx="11836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Giving Up Well Doing And Giving In To Sin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3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C5A615-FAB2-46E5-B4D6-7E32F249C402}"/>
              </a:ext>
            </a:extLst>
          </p:cNvPr>
          <p:cNvSpPr txBox="1"/>
          <p:nvPr/>
        </p:nvSpPr>
        <p:spPr>
          <a:xfrm>
            <a:off x="12700" y="564445"/>
            <a:ext cx="117856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Galatians 6:9-10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Giving in to temptations.</a:t>
            </a: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Give in to the world’s way. </a:t>
            </a: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Give up the focus on things eternal.</a:t>
            </a: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Family life.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 in to</a:t>
            </a: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guilt over consequences of past sins or bad decisions.</a:t>
            </a:r>
            <a:endParaRPr lang="en-US" sz="4400" dirty="0">
              <a:solidFill>
                <a:schemeClr val="bg1"/>
              </a:solidFill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Give up because of Health issues .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We give up the battle for truth and soul.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9256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E6C137-968F-4245-9B64-BA6C53004109}"/>
              </a:ext>
            </a:extLst>
          </p:cNvPr>
          <p:cNvSpPr txBox="1"/>
          <p:nvPr/>
        </p:nvSpPr>
        <p:spPr>
          <a:xfrm>
            <a:off x="429260" y="566678"/>
            <a:ext cx="1114261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God’s Expressed Immeasurable Love</a:t>
            </a:r>
          </a:p>
          <a:p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indent="-6858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John. 3:16</a:t>
            </a:r>
          </a:p>
          <a:p>
            <a:pPr marL="685800" indent="-6858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 John 4:9-11 </a:t>
            </a:r>
          </a:p>
          <a:p>
            <a:pPr marL="685800" indent="-6858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Romans 5:6-8 </a:t>
            </a:r>
          </a:p>
        </p:txBody>
      </p:sp>
    </p:spTree>
    <p:extLst>
      <p:ext uri="{BB962C8B-B14F-4D97-AF65-F5344CB8AC3E}">
        <p14:creationId xmlns:p14="http://schemas.microsoft.com/office/powerpoint/2010/main" val="407317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A88D68-7585-4B15-93E6-3BAD14122CE8}"/>
              </a:ext>
            </a:extLst>
          </p:cNvPr>
          <p:cNvSpPr txBox="1"/>
          <p:nvPr/>
        </p:nvSpPr>
        <p:spPr>
          <a:xfrm>
            <a:off x="169818" y="289679"/>
            <a:ext cx="11900262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Christ’s Willing Sacrifice </a:t>
            </a:r>
          </a:p>
          <a:p>
            <a:pPr algn="ctr"/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Christ left Heaven 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He suffered to save us.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Luke 9:23 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Philippians 2:5-8 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1681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F17122-BA54-4F1F-BEB1-EF7F61E0EE46}"/>
              </a:ext>
            </a:extLst>
          </p:cNvPr>
          <p:cNvSpPr txBox="1"/>
          <p:nvPr/>
        </p:nvSpPr>
        <p:spPr>
          <a:xfrm>
            <a:off x="114300" y="125442"/>
            <a:ext cx="1198880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Our Commitment To The Lord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Times New Roman" panose="02020603050405020304" pitchFamily="18" charset="0"/>
            </a:endParaRPr>
          </a:p>
          <a:p>
            <a:pPr marL="685800" indent="-6858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Romans 6:3-4 </a:t>
            </a:r>
          </a:p>
          <a:p>
            <a:pPr marL="685800" indent="-6858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We made a promise to serve the Lord.</a:t>
            </a:r>
          </a:p>
          <a:p>
            <a:pPr marL="685800" indent="-6858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We were baptized into His death.</a:t>
            </a:r>
          </a:p>
          <a:p>
            <a:pPr marL="685800" indent="-6858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Committed to walking in newness of life.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Romans 12:1-2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3247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6339C5-51AA-4581-A6FA-773AC35174AC}"/>
              </a:ext>
            </a:extLst>
          </p:cNvPr>
          <p:cNvSpPr txBox="1"/>
          <p:nvPr/>
        </p:nvSpPr>
        <p:spPr>
          <a:xfrm>
            <a:off x="152400" y="640834"/>
            <a:ext cx="119507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Because Of The Consequences</a:t>
            </a:r>
          </a:p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Times New Roman" panose="02020603050405020304" pitchFamily="18" charset="0"/>
            </a:endParaRP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Matthew 25:31-46 </a:t>
            </a: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God will separate the saved.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The lost into everlasting punishment.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The righteous into life eternal.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W</a:t>
            </a: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e are destined to eternal torment in 	Hell.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8990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048273-CC10-4C7B-A281-B3602E9776EF}"/>
              </a:ext>
            </a:extLst>
          </p:cNvPr>
          <p:cNvSpPr txBox="1"/>
          <p:nvPr/>
        </p:nvSpPr>
        <p:spPr>
          <a:xfrm>
            <a:off x="254000" y="206276"/>
            <a:ext cx="11938000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An Example To Others</a:t>
            </a:r>
          </a:p>
          <a:p>
            <a:pPr algn="ctr"/>
            <a:endParaRPr lang="en-US" sz="7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</a:endParaRP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Philippians 2:14-16 </a:t>
            </a:r>
          </a:p>
          <a:p>
            <a:pPr marL="571500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Matthew 18:6-8 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sv-SE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Matthew 10:42; 1 John 4:4; Ephesians 5:1-2</a:t>
            </a:r>
            <a:endParaRPr lang="en-US" sz="4400" dirty="0">
              <a:solidFill>
                <a:schemeClr val="bg1"/>
              </a:solidFill>
              <a:effectLst/>
              <a:highlight>
                <a:srgbClr val="0000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1 Peter 1:22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1 Peter 2:17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1 Peter 3:8</a:t>
            </a:r>
          </a:p>
          <a:p>
            <a:pPr algn="ctr"/>
            <a:endParaRPr lang="en-US" sz="44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89597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B5798D-3C7B-4FD1-9F4D-1762E1110245}"/>
              </a:ext>
            </a:extLst>
          </p:cNvPr>
          <p:cNvSpPr txBox="1"/>
          <p:nvPr/>
        </p:nvSpPr>
        <p:spPr>
          <a:xfrm>
            <a:off x="101600" y="419099"/>
            <a:ext cx="12001500" cy="6022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HEAR the gospel of Christ - (Rom. 10:17). </a:t>
            </a:r>
            <a:endParaRPr lang="en-US" sz="4400" dirty="0">
              <a:solidFill>
                <a:schemeClr val="bg1"/>
              </a:solidFill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BELIEVE that Jesus IS the Son of God - (Jn. 8:24). </a:t>
            </a:r>
            <a:endParaRPr lang="en-US" sz="4400" dirty="0">
              <a:solidFill>
                <a:schemeClr val="bg1"/>
              </a:solidFill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REPENT of our sins - (Lk. 13:5). </a:t>
            </a:r>
            <a:endParaRPr lang="en-US" sz="4400" dirty="0">
              <a:solidFill>
                <a:schemeClr val="bg1"/>
              </a:solidFill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CONFESS that Jesus is The Son of God - (Matt. 10:32). </a:t>
            </a:r>
            <a:endParaRPr lang="en-US" sz="4400" dirty="0">
              <a:solidFill>
                <a:schemeClr val="bg1"/>
              </a:solidFill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BAPTIZED for the remission of sin - (Acts 2:38). </a:t>
            </a:r>
            <a:endParaRPr lang="en-US" sz="4400" dirty="0">
              <a:solidFill>
                <a:schemeClr val="bg1"/>
              </a:solidFill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FAITHFUL unto death - (Rev. 2:10).</a:t>
            </a:r>
            <a:endParaRPr lang="en-US" sz="4400" dirty="0">
              <a:solidFill>
                <a:schemeClr val="bg1"/>
              </a:solidFill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09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254</Words>
  <Application>Microsoft Office PowerPoint</Application>
  <PresentationFormat>Widescreen</PresentationFormat>
  <Paragraphs>51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Times New Roman</vt:lpstr>
      <vt:lpstr>Calibri Light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Juandiego Espinoza</dc:creator>
  <cp:lastModifiedBy>Juandiego Espinoza</cp:lastModifiedBy>
  <cp:revision>19</cp:revision>
  <dcterms:created xsi:type="dcterms:W3CDTF">2021-12-31T14:16:33Z</dcterms:created>
  <dcterms:modified xsi:type="dcterms:W3CDTF">2022-01-18T21:01:08Z</dcterms:modified>
</cp:coreProperties>
</file>