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sldIdLst>
    <p:sldId id="256" r:id="rId2"/>
    <p:sldId id="313" r:id="rId3"/>
    <p:sldId id="319" r:id="rId4"/>
    <p:sldId id="318" r:id="rId5"/>
    <p:sldId id="320" r:id="rId6"/>
    <p:sldId id="321" r:id="rId7"/>
    <p:sldId id="322" r:id="rId8"/>
    <p:sldId id="323" r:id="rId9"/>
    <p:sldId id="324" r:id="rId10"/>
    <p:sldId id="32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ambria" panose="02040503050406030204" pitchFamily="18"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83C6"/>
    <a:srgbClr val="75BDA7"/>
    <a:srgbClr val="58B6C0"/>
    <a:srgbClr val="349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B4CE2-B974-4D24-8986-CAE2EF429F84}" v="29" dt="2022-02-19T15:07:39.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8" d="100"/>
          <a:sy n="88" d="100"/>
        </p:scale>
        <p:origin x="162" y="3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C11B4CE2-B974-4D24-8986-CAE2EF429F84}"/>
    <pc:docChg chg="undo custSel addSld delSld modSld">
      <pc:chgData name="Kevin Stilts" userId="99c6032548666723" providerId="LiveId" clId="{C11B4CE2-B974-4D24-8986-CAE2EF429F84}" dt="2022-02-20T19:16:00.763" v="90" actId="47"/>
      <pc:docMkLst>
        <pc:docMk/>
      </pc:docMkLst>
      <pc:sldChg chg="del">
        <pc:chgData name="Kevin Stilts" userId="99c6032548666723" providerId="LiveId" clId="{C11B4CE2-B974-4D24-8986-CAE2EF429F84}" dt="2022-02-19T15:02:20.536" v="11" actId="47"/>
        <pc:sldMkLst>
          <pc:docMk/>
          <pc:sldMk cId="3326762572" sldId="259"/>
        </pc:sldMkLst>
      </pc:sldChg>
      <pc:sldChg chg="del">
        <pc:chgData name="Kevin Stilts" userId="99c6032548666723" providerId="LiveId" clId="{C11B4CE2-B974-4D24-8986-CAE2EF429F84}" dt="2022-02-19T15:02:20.736" v="12" actId="47"/>
        <pc:sldMkLst>
          <pc:docMk/>
          <pc:sldMk cId="162302495" sldId="260"/>
        </pc:sldMkLst>
      </pc:sldChg>
      <pc:sldChg chg="del">
        <pc:chgData name="Kevin Stilts" userId="99c6032548666723" providerId="LiveId" clId="{C11B4CE2-B974-4D24-8986-CAE2EF429F84}" dt="2022-02-19T15:02:22.099" v="19" actId="47"/>
        <pc:sldMkLst>
          <pc:docMk/>
          <pc:sldMk cId="1394354678" sldId="261"/>
        </pc:sldMkLst>
      </pc:sldChg>
      <pc:sldChg chg="del">
        <pc:chgData name="Kevin Stilts" userId="99c6032548666723" providerId="LiveId" clId="{C11B4CE2-B974-4D24-8986-CAE2EF429F84}" dt="2022-02-19T15:02:22.248" v="20" actId="47"/>
        <pc:sldMkLst>
          <pc:docMk/>
          <pc:sldMk cId="1658265801" sldId="262"/>
        </pc:sldMkLst>
      </pc:sldChg>
      <pc:sldChg chg="del">
        <pc:chgData name="Kevin Stilts" userId="99c6032548666723" providerId="LiveId" clId="{C11B4CE2-B974-4D24-8986-CAE2EF429F84}" dt="2022-02-19T15:02:18.797" v="3" actId="47"/>
        <pc:sldMkLst>
          <pc:docMk/>
          <pc:sldMk cId="1878652857" sldId="264"/>
        </pc:sldMkLst>
      </pc:sldChg>
      <pc:sldChg chg="del">
        <pc:chgData name="Kevin Stilts" userId="99c6032548666723" providerId="LiveId" clId="{C11B4CE2-B974-4D24-8986-CAE2EF429F84}" dt="2022-02-19T15:02:19.041" v="4" actId="47"/>
        <pc:sldMkLst>
          <pc:docMk/>
          <pc:sldMk cId="1135901814" sldId="265"/>
        </pc:sldMkLst>
      </pc:sldChg>
      <pc:sldChg chg="del">
        <pc:chgData name="Kevin Stilts" userId="99c6032548666723" providerId="LiveId" clId="{C11B4CE2-B974-4D24-8986-CAE2EF429F84}" dt="2022-02-19T15:02:19.171" v="5" actId="47"/>
        <pc:sldMkLst>
          <pc:docMk/>
          <pc:sldMk cId="3483446057" sldId="266"/>
        </pc:sldMkLst>
      </pc:sldChg>
      <pc:sldChg chg="del">
        <pc:chgData name="Kevin Stilts" userId="99c6032548666723" providerId="LiveId" clId="{C11B4CE2-B974-4D24-8986-CAE2EF429F84}" dt="2022-02-19T15:02:19.402" v="6" actId="47"/>
        <pc:sldMkLst>
          <pc:docMk/>
          <pc:sldMk cId="725785225" sldId="267"/>
        </pc:sldMkLst>
      </pc:sldChg>
      <pc:sldChg chg="del">
        <pc:chgData name="Kevin Stilts" userId="99c6032548666723" providerId="LiveId" clId="{C11B4CE2-B974-4D24-8986-CAE2EF429F84}" dt="2022-02-19T15:02:19.676" v="7" actId="47"/>
        <pc:sldMkLst>
          <pc:docMk/>
          <pc:sldMk cId="2136413096" sldId="268"/>
        </pc:sldMkLst>
      </pc:sldChg>
      <pc:sldChg chg="del">
        <pc:chgData name="Kevin Stilts" userId="99c6032548666723" providerId="LiveId" clId="{C11B4CE2-B974-4D24-8986-CAE2EF429F84}" dt="2022-02-19T15:02:19.882" v="8" actId="47"/>
        <pc:sldMkLst>
          <pc:docMk/>
          <pc:sldMk cId="3980785837" sldId="269"/>
        </pc:sldMkLst>
      </pc:sldChg>
      <pc:sldChg chg="del">
        <pc:chgData name="Kevin Stilts" userId="99c6032548666723" providerId="LiveId" clId="{C11B4CE2-B974-4D24-8986-CAE2EF429F84}" dt="2022-02-19T15:02:18" v="0" actId="47"/>
        <pc:sldMkLst>
          <pc:docMk/>
          <pc:sldMk cId="2499866987" sldId="271"/>
        </pc:sldMkLst>
      </pc:sldChg>
      <pc:sldChg chg="del">
        <pc:chgData name="Kevin Stilts" userId="99c6032548666723" providerId="LiveId" clId="{C11B4CE2-B974-4D24-8986-CAE2EF429F84}" dt="2022-02-19T15:02:18.314" v="1" actId="47"/>
        <pc:sldMkLst>
          <pc:docMk/>
          <pc:sldMk cId="2706030167" sldId="272"/>
        </pc:sldMkLst>
      </pc:sldChg>
      <pc:sldChg chg="del">
        <pc:chgData name="Kevin Stilts" userId="99c6032548666723" providerId="LiveId" clId="{C11B4CE2-B974-4D24-8986-CAE2EF429F84}" dt="2022-02-19T15:02:20.391" v="10" actId="47"/>
        <pc:sldMkLst>
          <pc:docMk/>
          <pc:sldMk cId="2672775244" sldId="273"/>
        </pc:sldMkLst>
      </pc:sldChg>
      <pc:sldChg chg="del">
        <pc:chgData name="Kevin Stilts" userId="99c6032548666723" providerId="LiveId" clId="{C11B4CE2-B974-4D24-8986-CAE2EF429F84}" dt="2022-02-19T15:02:20.147" v="9" actId="47"/>
        <pc:sldMkLst>
          <pc:docMk/>
          <pc:sldMk cId="2954488661" sldId="274"/>
        </pc:sldMkLst>
      </pc:sldChg>
      <pc:sldChg chg="del">
        <pc:chgData name="Kevin Stilts" userId="99c6032548666723" providerId="LiveId" clId="{C11B4CE2-B974-4D24-8986-CAE2EF429F84}" dt="2022-02-19T15:02:21.041" v="13" actId="47"/>
        <pc:sldMkLst>
          <pc:docMk/>
          <pc:sldMk cId="167991027" sldId="275"/>
        </pc:sldMkLst>
      </pc:sldChg>
      <pc:sldChg chg="del">
        <pc:chgData name="Kevin Stilts" userId="99c6032548666723" providerId="LiveId" clId="{C11B4CE2-B974-4D24-8986-CAE2EF429F84}" dt="2022-02-19T15:02:21.226" v="14" actId="47"/>
        <pc:sldMkLst>
          <pc:docMk/>
          <pc:sldMk cId="3616526016" sldId="276"/>
        </pc:sldMkLst>
      </pc:sldChg>
      <pc:sldChg chg="del">
        <pc:chgData name="Kevin Stilts" userId="99c6032548666723" providerId="LiveId" clId="{C11B4CE2-B974-4D24-8986-CAE2EF429F84}" dt="2022-02-19T15:02:21.420" v="15" actId="47"/>
        <pc:sldMkLst>
          <pc:docMk/>
          <pc:sldMk cId="3910153602" sldId="277"/>
        </pc:sldMkLst>
      </pc:sldChg>
      <pc:sldChg chg="del">
        <pc:chgData name="Kevin Stilts" userId="99c6032548666723" providerId="LiveId" clId="{C11B4CE2-B974-4D24-8986-CAE2EF429F84}" dt="2022-02-19T15:02:21.599" v="16" actId="47"/>
        <pc:sldMkLst>
          <pc:docMk/>
          <pc:sldMk cId="2727281942" sldId="278"/>
        </pc:sldMkLst>
      </pc:sldChg>
      <pc:sldChg chg="del">
        <pc:chgData name="Kevin Stilts" userId="99c6032548666723" providerId="LiveId" clId="{C11B4CE2-B974-4D24-8986-CAE2EF429F84}" dt="2022-02-19T15:02:21.766" v="17" actId="47"/>
        <pc:sldMkLst>
          <pc:docMk/>
          <pc:sldMk cId="2304720690" sldId="279"/>
        </pc:sldMkLst>
      </pc:sldChg>
      <pc:sldChg chg="del">
        <pc:chgData name="Kevin Stilts" userId="99c6032548666723" providerId="LiveId" clId="{C11B4CE2-B974-4D24-8986-CAE2EF429F84}" dt="2022-02-19T15:02:21.930" v="18" actId="47"/>
        <pc:sldMkLst>
          <pc:docMk/>
          <pc:sldMk cId="1703041025" sldId="280"/>
        </pc:sldMkLst>
      </pc:sldChg>
      <pc:sldChg chg="del">
        <pc:chgData name="Kevin Stilts" userId="99c6032548666723" providerId="LiveId" clId="{C11B4CE2-B974-4D24-8986-CAE2EF429F84}" dt="2022-02-19T15:02:18.634" v="2" actId="47"/>
        <pc:sldMkLst>
          <pc:docMk/>
          <pc:sldMk cId="3442008713" sldId="281"/>
        </pc:sldMkLst>
      </pc:sldChg>
      <pc:sldChg chg="del">
        <pc:chgData name="Kevin Stilts" userId="99c6032548666723" providerId="LiveId" clId="{C11B4CE2-B974-4D24-8986-CAE2EF429F84}" dt="2022-02-19T15:02:22.417" v="21" actId="47"/>
        <pc:sldMkLst>
          <pc:docMk/>
          <pc:sldMk cId="2568279889" sldId="282"/>
        </pc:sldMkLst>
      </pc:sldChg>
      <pc:sldChg chg="del">
        <pc:chgData name="Kevin Stilts" userId="99c6032548666723" providerId="LiveId" clId="{C11B4CE2-B974-4D24-8986-CAE2EF429F84}" dt="2022-02-19T15:02:22.753" v="22" actId="47"/>
        <pc:sldMkLst>
          <pc:docMk/>
          <pc:sldMk cId="3502624166" sldId="284"/>
        </pc:sldMkLst>
      </pc:sldChg>
      <pc:sldChg chg="del">
        <pc:chgData name="Kevin Stilts" userId="99c6032548666723" providerId="LiveId" clId="{C11B4CE2-B974-4D24-8986-CAE2EF429F84}" dt="2022-02-19T15:02:22.925" v="23" actId="47"/>
        <pc:sldMkLst>
          <pc:docMk/>
          <pc:sldMk cId="1164143580" sldId="285"/>
        </pc:sldMkLst>
      </pc:sldChg>
      <pc:sldChg chg="del">
        <pc:chgData name="Kevin Stilts" userId="99c6032548666723" providerId="LiveId" clId="{C11B4CE2-B974-4D24-8986-CAE2EF429F84}" dt="2022-02-19T15:02:23.155" v="24" actId="47"/>
        <pc:sldMkLst>
          <pc:docMk/>
          <pc:sldMk cId="2876382087" sldId="286"/>
        </pc:sldMkLst>
      </pc:sldChg>
      <pc:sldChg chg="del">
        <pc:chgData name="Kevin Stilts" userId="99c6032548666723" providerId="LiveId" clId="{C11B4CE2-B974-4D24-8986-CAE2EF429F84}" dt="2022-02-19T15:02:23.327" v="25" actId="47"/>
        <pc:sldMkLst>
          <pc:docMk/>
          <pc:sldMk cId="1782254208" sldId="287"/>
        </pc:sldMkLst>
      </pc:sldChg>
      <pc:sldChg chg="del">
        <pc:chgData name="Kevin Stilts" userId="99c6032548666723" providerId="LiveId" clId="{C11B4CE2-B974-4D24-8986-CAE2EF429F84}" dt="2022-02-19T15:02:23.556" v="26" actId="47"/>
        <pc:sldMkLst>
          <pc:docMk/>
          <pc:sldMk cId="2743798330" sldId="288"/>
        </pc:sldMkLst>
      </pc:sldChg>
      <pc:sldChg chg="del">
        <pc:chgData name="Kevin Stilts" userId="99c6032548666723" providerId="LiveId" clId="{C11B4CE2-B974-4D24-8986-CAE2EF429F84}" dt="2022-02-19T15:02:23.750" v="27" actId="47"/>
        <pc:sldMkLst>
          <pc:docMk/>
          <pc:sldMk cId="1777094825" sldId="289"/>
        </pc:sldMkLst>
      </pc:sldChg>
      <pc:sldChg chg="del">
        <pc:chgData name="Kevin Stilts" userId="99c6032548666723" providerId="LiveId" clId="{C11B4CE2-B974-4D24-8986-CAE2EF429F84}" dt="2022-02-19T15:02:24.009" v="28" actId="47"/>
        <pc:sldMkLst>
          <pc:docMk/>
          <pc:sldMk cId="2030579668" sldId="290"/>
        </pc:sldMkLst>
      </pc:sldChg>
      <pc:sldChg chg="del">
        <pc:chgData name="Kevin Stilts" userId="99c6032548666723" providerId="LiveId" clId="{C11B4CE2-B974-4D24-8986-CAE2EF429F84}" dt="2022-02-19T15:02:24.252" v="29" actId="47"/>
        <pc:sldMkLst>
          <pc:docMk/>
          <pc:sldMk cId="1930900716" sldId="291"/>
        </pc:sldMkLst>
      </pc:sldChg>
      <pc:sldChg chg="del">
        <pc:chgData name="Kevin Stilts" userId="99c6032548666723" providerId="LiveId" clId="{C11B4CE2-B974-4D24-8986-CAE2EF429F84}" dt="2022-02-19T15:02:24.494" v="30" actId="47"/>
        <pc:sldMkLst>
          <pc:docMk/>
          <pc:sldMk cId="533422639" sldId="292"/>
        </pc:sldMkLst>
      </pc:sldChg>
      <pc:sldChg chg="del">
        <pc:chgData name="Kevin Stilts" userId="99c6032548666723" providerId="LiveId" clId="{C11B4CE2-B974-4D24-8986-CAE2EF429F84}" dt="2022-02-19T15:02:24.627" v="31" actId="47"/>
        <pc:sldMkLst>
          <pc:docMk/>
          <pc:sldMk cId="1306306162" sldId="293"/>
        </pc:sldMkLst>
      </pc:sldChg>
      <pc:sldChg chg="del">
        <pc:chgData name="Kevin Stilts" userId="99c6032548666723" providerId="LiveId" clId="{C11B4CE2-B974-4D24-8986-CAE2EF429F84}" dt="2022-02-19T15:02:24.775" v="32" actId="47"/>
        <pc:sldMkLst>
          <pc:docMk/>
          <pc:sldMk cId="3226297085" sldId="294"/>
        </pc:sldMkLst>
      </pc:sldChg>
      <pc:sldChg chg="del">
        <pc:chgData name="Kevin Stilts" userId="99c6032548666723" providerId="LiveId" clId="{C11B4CE2-B974-4D24-8986-CAE2EF429F84}" dt="2022-02-19T15:02:24.905" v="33" actId="47"/>
        <pc:sldMkLst>
          <pc:docMk/>
          <pc:sldMk cId="550282400" sldId="295"/>
        </pc:sldMkLst>
      </pc:sldChg>
      <pc:sldChg chg="del">
        <pc:chgData name="Kevin Stilts" userId="99c6032548666723" providerId="LiveId" clId="{C11B4CE2-B974-4D24-8986-CAE2EF429F84}" dt="2022-02-19T15:02:25.129" v="34" actId="47"/>
        <pc:sldMkLst>
          <pc:docMk/>
          <pc:sldMk cId="4117272340" sldId="296"/>
        </pc:sldMkLst>
      </pc:sldChg>
      <pc:sldChg chg="del">
        <pc:chgData name="Kevin Stilts" userId="99c6032548666723" providerId="LiveId" clId="{C11B4CE2-B974-4D24-8986-CAE2EF429F84}" dt="2022-02-19T15:02:25.744" v="35" actId="47"/>
        <pc:sldMkLst>
          <pc:docMk/>
          <pc:sldMk cId="1159957324" sldId="297"/>
        </pc:sldMkLst>
      </pc:sldChg>
      <pc:sldChg chg="del">
        <pc:chgData name="Kevin Stilts" userId="99c6032548666723" providerId="LiveId" clId="{C11B4CE2-B974-4D24-8986-CAE2EF429F84}" dt="2022-02-19T15:02:25.915" v="36" actId="47"/>
        <pc:sldMkLst>
          <pc:docMk/>
          <pc:sldMk cId="2388496421" sldId="298"/>
        </pc:sldMkLst>
      </pc:sldChg>
      <pc:sldChg chg="del">
        <pc:chgData name="Kevin Stilts" userId="99c6032548666723" providerId="LiveId" clId="{C11B4CE2-B974-4D24-8986-CAE2EF429F84}" dt="2022-02-19T15:02:26.147" v="37" actId="47"/>
        <pc:sldMkLst>
          <pc:docMk/>
          <pc:sldMk cId="909308754" sldId="299"/>
        </pc:sldMkLst>
      </pc:sldChg>
      <pc:sldChg chg="del">
        <pc:chgData name="Kevin Stilts" userId="99c6032548666723" providerId="LiveId" clId="{C11B4CE2-B974-4D24-8986-CAE2EF429F84}" dt="2022-02-19T15:02:26.279" v="38" actId="47"/>
        <pc:sldMkLst>
          <pc:docMk/>
          <pc:sldMk cId="3373185831" sldId="300"/>
        </pc:sldMkLst>
      </pc:sldChg>
      <pc:sldChg chg="del">
        <pc:chgData name="Kevin Stilts" userId="99c6032548666723" providerId="LiveId" clId="{C11B4CE2-B974-4D24-8986-CAE2EF429F84}" dt="2022-02-19T15:02:26.955" v="39" actId="47"/>
        <pc:sldMkLst>
          <pc:docMk/>
          <pc:sldMk cId="932358045" sldId="301"/>
        </pc:sldMkLst>
      </pc:sldChg>
      <pc:sldChg chg="del">
        <pc:chgData name="Kevin Stilts" userId="99c6032548666723" providerId="LiveId" clId="{C11B4CE2-B974-4D24-8986-CAE2EF429F84}" dt="2022-02-19T15:02:27.525" v="40" actId="47"/>
        <pc:sldMkLst>
          <pc:docMk/>
          <pc:sldMk cId="3339372386" sldId="302"/>
        </pc:sldMkLst>
      </pc:sldChg>
      <pc:sldChg chg="del">
        <pc:chgData name="Kevin Stilts" userId="99c6032548666723" providerId="LiveId" clId="{C11B4CE2-B974-4D24-8986-CAE2EF429F84}" dt="2022-02-19T15:02:28.069" v="41" actId="47"/>
        <pc:sldMkLst>
          <pc:docMk/>
          <pc:sldMk cId="2602752515" sldId="303"/>
        </pc:sldMkLst>
      </pc:sldChg>
      <pc:sldChg chg="del">
        <pc:chgData name="Kevin Stilts" userId="99c6032548666723" providerId="LiveId" clId="{C11B4CE2-B974-4D24-8986-CAE2EF429F84}" dt="2022-02-19T15:02:28.409" v="42" actId="47"/>
        <pc:sldMkLst>
          <pc:docMk/>
          <pc:sldMk cId="1396841645" sldId="304"/>
        </pc:sldMkLst>
      </pc:sldChg>
      <pc:sldChg chg="del">
        <pc:chgData name="Kevin Stilts" userId="99c6032548666723" providerId="LiveId" clId="{C11B4CE2-B974-4D24-8986-CAE2EF429F84}" dt="2022-02-19T15:02:28.577" v="43" actId="47"/>
        <pc:sldMkLst>
          <pc:docMk/>
          <pc:sldMk cId="2575013363" sldId="305"/>
        </pc:sldMkLst>
      </pc:sldChg>
      <pc:sldChg chg="del">
        <pc:chgData name="Kevin Stilts" userId="99c6032548666723" providerId="LiveId" clId="{C11B4CE2-B974-4D24-8986-CAE2EF429F84}" dt="2022-02-19T15:02:28.794" v="44" actId="47"/>
        <pc:sldMkLst>
          <pc:docMk/>
          <pc:sldMk cId="4212091166" sldId="306"/>
        </pc:sldMkLst>
      </pc:sldChg>
      <pc:sldChg chg="del">
        <pc:chgData name="Kevin Stilts" userId="99c6032548666723" providerId="LiveId" clId="{C11B4CE2-B974-4D24-8986-CAE2EF429F84}" dt="2022-02-19T15:02:28.972" v="45" actId="47"/>
        <pc:sldMkLst>
          <pc:docMk/>
          <pc:sldMk cId="2723903955" sldId="307"/>
        </pc:sldMkLst>
      </pc:sldChg>
      <pc:sldChg chg="del">
        <pc:chgData name="Kevin Stilts" userId="99c6032548666723" providerId="LiveId" clId="{C11B4CE2-B974-4D24-8986-CAE2EF429F84}" dt="2022-02-19T15:02:29.264" v="46" actId="47"/>
        <pc:sldMkLst>
          <pc:docMk/>
          <pc:sldMk cId="3073372228" sldId="308"/>
        </pc:sldMkLst>
      </pc:sldChg>
      <pc:sldChg chg="del">
        <pc:chgData name="Kevin Stilts" userId="99c6032548666723" providerId="LiveId" clId="{C11B4CE2-B974-4D24-8986-CAE2EF429F84}" dt="2022-02-19T15:02:29.541" v="47" actId="47"/>
        <pc:sldMkLst>
          <pc:docMk/>
          <pc:sldMk cId="3057881342" sldId="309"/>
        </pc:sldMkLst>
      </pc:sldChg>
      <pc:sldChg chg="del">
        <pc:chgData name="Kevin Stilts" userId="99c6032548666723" providerId="LiveId" clId="{C11B4CE2-B974-4D24-8986-CAE2EF429F84}" dt="2022-02-19T15:02:30.173" v="48" actId="47"/>
        <pc:sldMkLst>
          <pc:docMk/>
          <pc:sldMk cId="197176981" sldId="310"/>
        </pc:sldMkLst>
      </pc:sldChg>
      <pc:sldChg chg="del">
        <pc:chgData name="Kevin Stilts" userId="99c6032548666723" providerId="LiveId" clId="{C11B4CE2-B974-4D24-8986-CAE2EF429F84}" dt="2022-02-19T15:02:30.736" v="49" actId="47"/>
        <pc:sldMkLst>
          <pc:docMk/>
          <pc:sldMk cId="3800219195" sldId="311"/>
        </pc:sldMkLst>
      </pc:sldChg>
      <pc:sldChg chg="del">
        <pc:chgData name="Kevin Stilts" userId="99c6032548666723" providerId="LiveId" clId="{C11B4CE2-B974-4D24-8986-CAE2EF429F84}" dt="2022-02-19T15:02:31.510" v="50" actId="47"/>
        <pc:sldMkLst>
          <pc:docMk/>
          <pc:sldMk cId="3883677874" sldId="312"/>
        </pc:sldMkLst>
      </pc:sldChg>
      <pc:sldChg chg="del">
        <pc:chgData name="Kevin Stilts" userId="99c6032548666723" providerId="LiveId" clId="{C11B4CE2-B974-4D24-8986-CAE2EF429F84}" dt="2022-02-19T15:02:32.677" v="51" actId="47"/>
        <pc:sldMkLst>
          <pc:docMk/>
          <pc:sldMk cId="4266462791" sldId="314"/>
        </pc:sldMkLst>
      </pc:sldChg>
      <pc:sldChg chg="del">
        <pc:chgData name="Kevin Stilts" userId="99c6032548666723" providerId="LiveId" clId="{C11B4CE2-B974-4D24-8986-CAE2EF429F84}" dt="2022-02-19T15:02:33.561" v="52" actId="47"/>
        <pc:sldMkLst>
          <pc:docMk/>
          <pc:sldMk cId="260910629" sldId="315"/>
        </pc:sldMkLst>
      </pc:sldChg>
      <pc:sldChg chg="del">
        <pc:chgData name="Kevin Stilts" userId="99c6032548666723" providerId="LiveId" clId="{C11B4CE2-B974-4D24-8986-CAE2EF429F84}" dt="2022-02-19T15:02:34.270" v="53" actId="47"/>
        <pc:sldMkLst>
          <pc:docMk/>
          <pc:sldMk cId="1316786693" sldId="316"/>
        </pc:sldMkLst>
      </pc:sldChg>
      <pc:sldChg chg="del">
        <pc:chgData name="Kevin Stilts" userId="99c6032548666723" providerId="LiveId" clId="{C11B4CE2-B974-4D24-8986-CAE2EF429F84}" dt="2022-02-19T15:02:34.774" v="54" actId="47"/>
        <pc:sldMkLst>
          <pc:docMk/>
          <pc:sldMk cId="4251138749" sldId="317"/>
        </pc:sldMkLst>
      </pc:sldChg>
      <pc:sldChg chg="modSp add del mod modTransition modAnim">
        <pc:chgData name="Kevin Stilts" userId="99c6032548666723" providerId="LiveId" clId="{C11B4CE2-B974-4D24-8986-CAE2EF429F84}" dt="2022-02-19T15:07:39.916" v="86"/>
        <pc:sldMkLst>
          <pc:docMk/>
          <pc:sldMk cId="1934375608" sldId="319"/>
        </pc:sldMkLst>
        <pc:spChg chg="mod">
          <ac:chgData name="Kevin Stilts" userId="99c6032548666723" providerId="LiveId" clId="{C11B4CE2-B974-4D24-8986-CAE2EF429F84}" dt="2022-02-19T15:04:39.705" v="58" actId="14100"/>
          <ac:spMkLst>
            <pc:docMk/>
            <pc:sldMk cId="1934375608" sldId="319"/>
            <ac:spMk id="21" creationId="{560C6F29-D12B-4F51-B6AA-8D76FE48C900}"/>
          </ac:spMkLst>
        </pc:spChg>
      </pc:sldChg>
      <pc:sldChg chg="del">
        <pc:chgData name="Kevin Stilts" userId="99c6032548666723" providerId="LiveId" clId="{C11B4CE2-B974-4D24-8986-CAE2EF429F84}" dt="2022-02-20T19:15:56.283" v="87" actId="47"/>
        <pc:sldMkLst>
          <pc:docMk/>
          <pc:sldMk cId="2398289183" sldId="326"/>
        </pc:sldMkLst>
      </pc:sldChg>
      <pc:sldChg chg="del">
        <pc:chgData name="Kevin Stilts" userId="99c6032548666723" providerId="LiveId" clId="{C11B4CE2-B974-4D24-8986-CAE2EF429F84}" dt="2022-02-20T19:15:57.412" v="88" actId="47"/>
        <pc:sldMkLst>
          <pc:docMk/>
          <pc:sldMk cId="906264265" sldId="327"/>
        </pc:sldMkLst>
      </pc:sldChg>
      <pc:sldChg chg="del">
        <pc:chgData name="Kevin Stilts" userId="99c6032548666723" providerId="LiveId" clId="{C11B4CE2-B974-4D24-8986-CAE2EF429F84}" dt="2022-02-20T19:15:58.837" v="89" actId="47"/>
        <pc:sldMkLst>
          <pc:docMk/>
          <pc:sldMk cId="1406830314" sldId="328"/>
        </pc:sldMkLst>
      </pc:sldChg>
      <pc:sldChg chg="del">
        <pc:chgData name="Kevin Stilts" userId="99c6032548666723" providerId="LiveId" clId="{C11B4CE2-B974-4D24-8986-CAE2EF429F84}" dt="2022-02-20T19:16:00.763" v="90" actId="47"/>
        <pc:sldMkLst>
          <pc:docMk/>
          <pc:sldMk cId="3700703275"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43DE1-D0B0-434F-B115-91CAFF3A7D4B}" type="datetimeFigureOut">
              <a:rPr lang="en-US" smtClean="0"/>
              <a:t>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7B544-0B25-416E-80E6-720A58213EBF}" type="slidenum">
              <a:rPr lang="en-US" smtClean="0"/>
              <a:t>‹#›</a:t>
            </a:fld>
            <a:endParaRPr lang="en-US"/>
          </a:p>
        </p:txBody>
      </p:sp>
    </p:spTree>
    <p:extLst>
      <p:ext uri="{BB962C8B-B14F-4D97-AF65-F5344CB8AC3E}">
        <p14:creationId xmlns:p14="http://schemas.microsoft.com/office/powerpoint/2010/main" val="404097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7B544-0B25-416E-80E6-720A58213EBF}" type="slidenum">
              <a:rPr lang="en-US" smtClean="0"/>
              <a:t>3</a:t>
            </a:fld>
            <a:endParaRPr lang="en-US"/>
          </a:p>
        </p:txBody>
      </p:sp>
    </p:spTree>
    <p:extLst>
      <p:ext uri="{BB962C8B-B14F-4D97-AF65-F5344CB8AC3E}">
        <p14:creationId xmlns:p14="http://schemas.microsoft.com/office/powerpoint/2010/main" val="1034536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E54481-9768-4A02-A0B1-767D47A884C8}" type="datetimeFigureOut">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06118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54481-9768-4A02-A0B1-767D47A884C8}" type="datetimeFigureOut">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350122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54481-9768-4A02-A0B1-767D47A884C8}" type="datetimeFigureOut">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84654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54481-9768-4A02-A0B1-767D47A884C8}" type="datetimeFigureOut">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311430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54481-9768-4A02-A0B1-767D47A884C8}" type="datetimeFigureOut">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72683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E54481-9768-4A02-A0B1-767D47A884C8}" type="datetimeFigureOut">
              <a:rPr lang="en-US" smtClean="0"/>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24084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E54481-9768-4A02-A0B1-767D47A884C8}" type="datetimeFigureOut">
              <a:rPr lang="en-US" smtClean="0"/>
              <a:t>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88189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E54481-9768-4A02-A0B1-767D47A884C8}" type="datetimeFigureOut">
              <a:rPr lang="en-US" smtClean="0"/>
              <a:t>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11659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54481-9768-4A02-A0B1-767D47A884C8}" type="datetimeFigureOut">
              <a:rPr lang="en-US" smtClean="0"/>
              <a:t>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46471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E54481-9768-4A02-A0B1-767D47A884C8}" type="datetimeFigureOut">
              <a:rPr lang="en-US" smtClean="0"/>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228283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E54481-9768-4A02-A0B1-767D47A884C8}" type="datetimeFigureOut">
              <a:rPr lang="en-US" smtClean="0"/>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4765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54481-9768-4A02-A0B1-767D47A884C8}" type="datetimeFigureOut">
              <a:rPr lang="en-US" smtClean="0"/>
              <a:t>2/20/2022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DF23B-DCE0-4C5D-B5B7-541606C07A9E}" type="slidenum">
              <a:rPr lang="en-US" smtClean="0"/>
              <a:t>‹#›</a:t>
            </a:fld>
            <a:endParaRPr lang="en-US"/>
          </a:p>
        </p:txBody>
      </p:sp>
    </p:spTree>
    <p:extLst>
      <p:ext uri="{BB962C8B-B14F-4D97-AF65-F5344CB8AC3E}">
        <p14:creationId xmlns:p14="http://schemas.microsoft.com/office/powerpoint/2010/main" val="10726831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9,665 Potter Stock Photos, Potter Images | Depositphotos®">
            <a:extLst>
              <a:ext uri="{FF2B5EF4-FFF2-40B4-BE49-F238E27FC236}">
                <a16:creationId xmlns:a16="http://schemas.microsoft.com/office/drawing/2014/main" id="{14B6C178-AB8E-4866-A697-7F7852176202}"/>
              </a:ext>
            </a:extLst>
          </p:cNvPr>
          <p:cNvPicPr>
            <a:picLocks noChangeAspect="1" noChangeArrowheads="1"/>
          </p:cNvPicPr>
          <p:nvPr/>
        </p:nvPicPr>
        <p:blipFill>
          <a:blip r:embed="rId2">
            <a:alphaModFix amt="29000"/>
            <a:grayscl/>
            <a:extLst>
              <a:ext uri="{28A0092B-C50C-407E-A947-70E740481C1C}">
                <a14:useLocalDpi xmlns:a14="http://schemas.microsoft.com/office/drawing/2010/main" val="0"/>
              </a:ext>
            </a:extLst>
          </a:blip>
          <a:srcRect/>
          <a:stretch>
            <a:fillRect/>
          </a:stretch>
        </p:blipFill>
        <p:spPr bwMode="auto">
          <a:xfrm>
            <a:off x="6968491" y="0"/>
            <a:ext cx="522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534CF5-4C9D-489C-A218-1C186F76C6D4}"/>
              </a:ext>
            </a:extLst>
          </p:cNvPr>
          <p:cNvSpPr txBox="1"/>
          <p:nvPr/>
        </p:nvSpPr>
        <p:spPr>
          <a:xfrm>
            <a:off x="-1" y="612844"/>
            <a:ext cx="6968491" cy="5632311"/>
          </a:xfrm>
          <a:prstGeom prst="rect">
            <a:avLst/>
          </a:prstGeom>
          <a:noFill/>
        </p:spPr>
        <p:txBody>
          <a:bodyPr wrap="square" rtlCol="0">
            <a:spAutoFit/>
          </a:bodyPr>
          <a:lstStyle/>
          <a:p>
            <a:pPr algn="ctr"/>
            <a:r>
              <a:rPr lang="en-US" sz="9000" b="1">
                <a:latin typeface="Cambria" panose="02040503050406030204" pitchFamily="18" charset="0"/>
                <a:ea typeface="Cambria" panose="02040503050406030204" pitchFamily="18" charset="0"/>
              </a:rPr>
              <a:t>Developing </a:t>
            </a:r>
            <a:r>
              <a:rPr lang="en-US" sz="9000" b="1">
                <a:solidFill>
                  <a:schemeClr val="accent3"/>
                </a:solidFill>
                <a:latin typeface="Cambria" panose="02040503050406030204" pitchFamily="18" charset="0"/>
                <a:ea typeface="Cambria" panose="02040503050406030204" pitchFamily="18" charset="0"/>
              </a:rPr>
              <a:t>Positive</a:t>
            </a:r>
            <a:r>
              <a:rPr lang="en-US" sz="9000" b="1">
                <a:latin typeface="Cambria" panose="02040503050406030204" pitchFamily="18" charset="0"/>
                <a:ea typeface="Cambria" panose="02040503050406030204" pitchFamily="18" charset="0"/>
              </a:rPr>
              <a:t> Christian </a:t>
            </a:r>
            <a:r>
              <a:rPr lang="en-US" sz="9000" b="1">
                <a:solidFill>
                  <a:schemeClr val="accent3"/>
                </a:solidFill>
                <a:latin typeface="Cambria" panose="02040503050406030204" pitchFamily="18" charset="0"/>
                <a:ea typeface="Cambria" panose="02040503050406030204" pitchFamily="18" charset="0"/>
              </a:rPr>
              <a:t>Character</a:t>
            </a:r>
          </a:p>
        </p:txBody>
      </p:sp>
      <p:sp>
        <p:nvSpPr>
          <p:cNvPr id="2" name="TextBox 1">
            <a:extLst>
              <a:ext uri="{FF2B5EF4-FFF2-40B4-BE49-F238E27FC236}">
                <a16:creationId xmlns:a16="http://schemas.microsoft.com/office/drawing/2014/main" id="{4AF69CE0-95D9-4806-A022-1D165ADF1C20}"/>
              </a:ext>
            </a:extLst>
          </p:cNvPr>
          <p:cNvSpPr txBox="1"/>
          <p:nvPr/>
        </p:nvSpPr>
        <p:spPr>
          <a:xfrm>
            <a:off x="2753172" y="6457890"/>
            <a:ext cx="4215319" cy="400110"/>
          </a:xfrm>
          <a:prstGeom prst="rect">
            <a:avLst/>
          </a:prstGeom>
          <a:noFill/>
        </p:spPr>
        <p:txBody>
          <a:bodyPr wrap="square" rtlCol="0">
            <a:spAutoFit/>
          </a:bodyPr>
          <a:lstStyle/>
          <a:p>
            <a:pPr algn="r"/>
            <a:r>
              <a:rPr lang="en-US" sz="2000" i="1"/>
              <a:t>Workbook by Roger Hillis</a:t>
            </a:r>
          </a:p>
        </p:txBody>
      </p:sp>
    </p:spTree>
    <p:extLst>
      <p:ext uri="{BB962C8B-B14F-4D97-AF65-F5344CB8AC3E}">
        <p14:creationId xmlns:p14="http://schemas.microsoft.com/office/powerpoint/2010/main" val="171409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Respect for Parents (Eph. 6:1-3)</a:t>
            </a:r>
          </a:p>
          <a:p>
            <a:pPr marL="973138" lvl="1" indent="-280988">
              <a:defRPr/>
            </a:pPr>
            <a:r>
              <a:rPr lang="en-US" sz="3600" dirty="0">
                <a:solidFill>
                  <a:schemeClr val="bg1"/>
                </a:solidFill>
              </a:rPr>
              <a:t>Being respectful in Proverbs called “wise”; </a:t>
            </a:r>
            <a:br>
              <a:rPr lang="en-US" sz="3600" dirty="0">
                <a:solidFill>
                  <a:schemeClr val="bg1"/>
                </a:solidFill>
              </a:rPr>
            </a:br>
            <a:r>
              <a:rPr lang="en-US" sz="3600" dirty="0">
                <a:solidFill>
                  <a:schemeClr val="bg1"/>
                </a:solidFill>
              </a:rPr>
              <a:t>not showing respect is called a “fool”.</a:t>
            </a:r>
          </a:p>
          <a:p>
            <a:pPr marL="973138" lvl="1" indent="-280988">
              <a:defRPr/>
            </a:pPr>
            <a:r>
              <a:rPr lang="en-US" sz="3600" dirty="0">
                <a:solidFill>
                  <a:schemeClr val="bg1"/>
                </a:solidFill>
              </a:rPr>
              <a:t>Proverbs to challenge our relationship with parents:</a:t>
            </a:r>
          </a:p>
          <a:p>
            <a:pPr marL="1430338" lvl="2" indent="-280988">
              <a:defRPr/>
            </a:pPr>
            <a:r>
              <a:rPr lang="en-US" sz="3600" i="1" dirty="0">
                <a:solidFill>
                  <a:srgbClr val="FF0000"/>
                </a:solidFill>
              </a:rPr>
              <a:t>Pro. 10:1</a:t>
            </a:r>
          </a:p>
          <a:p>
            <a:pPr marL="1430338" lvl="2" indent="-280988">
              <a:defRPr/>
            </a:pPr>
            <a:r>
              <a:rPr lang="en-US" sz="3600" i="1" dirty="0">
                <a:solidFill>
                  <a:srgbClr val="FF0000"/>
                </a:solidFill>
              </a:rPr>
              <a:t>Pro. 13:1</a:t>
            </a:r>
          </a:p>
          <a:p>
            <a:pPr marL="1430338" lvl="2" indent="-280988">
              <a:defRPr/>
            </a:pPr>
            <a:r>
              <a:rPr lang="en-US" sz="3600" i="1" dirty="0">
                <a:solidFill>
                  <a:srgbClr val="FF0000"/>
                </a:solidFill>
              </a:rPr>
              <a:t>Pro. 15:5</a:t>
            </a:r>
          </a:p>
          <a:p>
            <a:pPr marL="1430338" lvl="2" indent="-280988">
              <a:defRPr/>
            </a:pPr>
            <a:r>
              <a:rPr lang="en-US" sz="3600" i="1" dirty="0">
                <a:solidFill>
                  <a:srgbClr val="FF0000"/>
                </a:solidFill>
              </a:rPr>
              <a:t>Pro. 15:20</a:t>
            </a:r>
          </a:p>
          <a:p>
            <a:pPr marL="1430338" lvl="2" indent="-280988">
              <a:defRPr/>
            </a:pPr>
            <a:r>
              <a:rPr lang="en-US" sz="3600" i="1" dirty="0">
                <a:solidFill>
                  <a:srgbClr val="FF0000"/>
                </a:solidFill>
              </a:rPr>
              <a:t>Pro. 19:26-27</a:t>
            </a:r>
          </a:p>
          <a:p>
            <a:pPr marL="1430338" lvl="2" indent="-280988">
              <a:defRPr/>
            </a:pPr>
            <a:r>
              <a:rPr lang="en-US" sz="3600" i="1" dirty="0">
                <a:solidFill>
                  <a:srgbClr val="FF0000"/>
                </a:solidFill>
              </a:rPr>
              <a:t>Pro. 20:20</a:t>
            </a:r>
          </a:p>
          <a:p>
            <a:pPr marL="1430338" lvl="2" indent="-280988">
              <a:defRPr/>
            </a:pPr>
            <a:r>
              <a:rPr lang="en-US" sz="3600" i="1" dirty="0">
                <a:solidFill>
                  <a:srgbClr val="FF0000"/>
                </a:solidFill>
              </a:rPr>
              <a:t>Pro. 23:22, 24-25</a:t>
            </a:r>
          </a:p>
          <a:p>
            <a:pPr marL="973138" lvl="1" indent="-280988">
              <a:defRPr/>
            </a:pPr>
            <a:endParaRPr lang="en-US" sz="3200" i="1" dirty="0">
              <a:solidFill>
                <a:srgbClr val="7030A0"/>
              </a:solidFill>
            </a:endParaRPr>
          </a:p>
        </p:txBody>
      </p:sp>
    </p:spTree>
    <p:extLst>
      <p:ext uri="{BB962C8B-B14F-4D97-AF65-F5344CB8AC3E}">
        <p14:creationId xmlns:p14="http://schemas.microsoft.com/office/powerpoint/2010/main" val="60191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7" name="Rectangle: Top Corners Snipped 16">
            <a:extLst>
              <a:ext uri="{FF2B5EF4-FFF2-40B4-BE49-F238E27FC236}">
                <a16:creationId xmlns:a16="http://schemas.microsoft.com/office/drawing/2014/main" id="{C8148A18-FFFF-4F09-A25C-0CD395C86B46}"/>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18" name="Rectangle: Top Corners Snipped 17">
            <a:extLst>
              <a:ext uri="{FF2B5EF4-FFF2-40B4-BE49-F238E27FC236}">
                <a16:creationId xmlns:a16="http://schemas.microsoft.com/office/drawing/2014/main" id="{979C9E58-1BDD-47B6-8366-09389102F3A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COURAGE</a:t>
            </a:r>
          </a:p>
        </p:txBody>
      </p:sp>
      <p:sp>
        <p:nvSpPr>
          <p:cNvPr id="24" name="Rectangle: Top Corners Snipped 23">
            <a:extLst>
              <a:ext uri="{FF2B5EF4-FFF2-40B4-BE49-F238E27FC236}">
                <a16:creationId xmlns:a16="http://schemas.microsoft.com/office/drawing/2014/main" id="{9C15C4A9-6F7E-4051-9107-CED0D9AF886D}"/>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858000"/>
            <a:ext cx="12192000" cy="6214655"/>
          </a:xfrm>
          <a:prstGeom prst="rect">
            <a:avLst/>
          </a:prstGeom>
          <a:solidFill>
            <a:schemeClr val="bg1"/>
          </a:solidFill>
          <a:ln>
            <a:solidFill>
              <a:srgbClr val="75B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49,665 Potter Stock Photos, Potter Images | Depositphotos®">
            <a:extLst>
              <a:ext uri="{FF2B5EF4-FFF2-40B4-BE49-F238E27FC236}">
                <a16:creationId xmlns:a16="http://schemas.microsoft.com/office/drawing/2014/main" id="{82B3307D-FCEC-42C6-BA4D-89F1AECD49FD}"/>
              </a:ext>
            </a:extLst>
          </p:cNvPr>
          <p:cNvPicPr>
            <a:picLocks noChangeAspect="1" noChangeArrowheads="1"/>
          </p:cNvPicPr>
          <p:nvPr/>
        </p:nvPicPr>
        <p:blipFill>
          <a:blip r:embed="rId2">
            <a:alphaModFix amt="29000"/>
            <a:grayscl/>
            <a:extLst>
              <a:ext uri="{28A0092B-C50C-407E-A947-70E740481C1C}">
                <a14:useLocalDpi xmlns:a14="http://schemas.microsoft.com/office/drawing/2010/main" val="0"/>
              </a:ext>
            </a:extLst>
          </a:blip>
          <a:srcRect/>
          <a:stretch>
            <a:fillRect/>
          </a:stretch>
        </p:blipFill>
        <p:spPr bwMode="auto">
          <a:xfrm>
            <a:off x="6968490" y="-1177447"/>
            <a:ext cx="522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C2A5566-3AF3-4DD7-928A-530CE06BFD60}"/>
              </a:ext>
            </a:extLst>
          </p:cNvPr>
          <p:cNvSpPr txBox="1"/>
          <p:nvPr/>
        </p:nvSpPr>
        <p:spPr>
          <a:xfrm>
            <a:off x="-1" y="38909"/>
            <a:ext cx="6968491" cy="5632311"/>
          </a:xfrm>
          <a:prstGeom prst="rect">
            <a:avLst/>
          </a:prstGeom>
          <a:noFill/>
        </p:spPr>
        <p:txBody>
          <a:bodyPr wrap="square" rtlCol="0">
            <a:spAutoFit/>
          </a:bodyPr>
          <a:lstStyle/>
          <a:p>
            <a:pPr algn="ctr"/>
            <a:r>
              <a:rPr lang="en-US" sz="9000" b="1">
                <a:latin typeface="Cambria" panose="02040503050406030204" pitchFamily="18" charset="0"/>
                <a:ea typeface="Cambria" panose="02040503050406030204" pitchFamily="18" charset="0"/>
              </a:rPr>
              <a:t>Developing </a:t>
            </a:r>
            <a:r>
              <a:rPr lang="en-US" sz="9000" b="1">
                <a:solidFill>
                  <a:schemeClr val="accent3"/>
                </a:solidFill>
                <a:latin typeface="Cambria" panose="02040503050406030204" pitchFamily="18" charset="0"/>
                <a:ea typeface="Cambria" panose="02040503050406030204" pitchFamily="18" charset="0"/>
              </a:rPr>
              <a:t>Positive</a:t>
            </a:r>
            <a:r>
              <a:rPr lang="en-US" sz="9000" b="1">
                <a:latin typeface="Cambria" panose="02040503050406030204" pitchFamily="18" charset="0"/>
                <a:ea typeface="Cambria" panose="02040503050406030204" pitchFamily="18" charset="0"/>
              </a:rPr>
              <a:t> Christian </a:t>
            </a:r>
            <a:r>
              <a:rPr lang="en-US" sz="9000" b="1">
                <a:solidFill>
                  <a:schemeClr val="accent3"/>
                </a:solidFill>
                <a:latin typeface="Cambria" panose="02040503050406030204" pitchFamily="18" charset="0"/>
                <a:ea typeface="Cambria" panose="02040503050406030204" pitchFamily="18" charset="0"/>
              </a:rPr>
              <a:t>Character</a:t>
            </a:r>
          </a:p>
        </p:txBody>
      </p:sp>
    </p:spTree>
    <p:extLst>
      <p:ext uri="{BB962C8B-B14F-4D97-AF65-F5344CB8AC3E}">
        <p14:creationId xmlns:p14="http://schemas.microsoft.com/office/powerpoint/2010/main" val="2380318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0"/>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75B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15910" y="824248"/>
            <a:ext cx="11888521" cy="6033752"/>
          </a:xfrm>
          <a:solidFill>
            <a:schemeClr val="tx1"/>
          </a:solidFill>
        </p:spPr>
        <p:txBody>
          <a:bodyPr>
            <a:normAutofit/>
          </a:bodyPr>
          <a:lstStyle/>
          <a:p>
            <a:pPr marL="515938" lvl="0" indent="-280988">
              <a:defRPr/>
            </a:pPr>
            <a:r>
              <a:rPr lang="en-US" sz="4000" dirty="0">
                <a:solidFill>
                  <a:schemeClr val="bg1"/>
                </a:solidFill>
              </a:rPr>
              <a:t>Pride in Proverbs</a:t>
            </a:r>
          </a:p>
          <a:p>
            <a:pPr marL="973138" lvl="1" indent="-280988">
              <a:defRPr/>
            </a:pPr>
            <a:r>
              <a:rPr lang="en-US" sz="3600" i="1" dirty="0">
                <a:solidFill>
                  <a:srgbClr val="FF0000"/>
                </a:solidFill>
              </a:rPr>
              <a:t>List type of pride &amp; how seen these proverbs come true.</a:t>
            </a:r>
          </a:p>
        </p:txBody>
      </p:sp>
      <p:sp>
        <p:nvSpPr>
          <p:cNvPr id="17" name="TextBox 16">
            <a:extLst>
              <a:ext uri="{FF2B5EF4-FFF2-40B4-BE49-F238E27FC236}">
                <a16:creationId xmlns:a16="http://schemas.microsoft.com/office/drawing/2014/main" id="{0CDA759D-1AA3-4329-B877-7B8597661709}"/>
              </a:ext>
            </a:extLst>
          </p:cNvPr>
          <p:cNvSpPr txBox="1"/>
          <p:nvPr/>
        </p:nvSpPr>
        <p:spPr>
          <a:xfrm>
            <a:off x="608201" y="2033399"/>
            <a:ext cx="8779079" cy="4086760"/>
          </a:xfrm>
          <a:prstGeom prst="rect">
            <a:avLst/>
          </a:prstGeom>
          <a:noFill/>
        </p:spPr>
        <p:txBody>
          <a:bodyPr wrap="square" numCol="2">
            <a:spAutoFit/>
          </a:bodyPr>
          <a:lstStyle/>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6:16-17</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8:13</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11:2</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13:10</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14:3</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15:25</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15:33</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16:5</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16:18</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16:19</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18:12</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21:24</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22:4</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25:6-7</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28:25</a:t>
            </a:r>
          </a:p>
          <a:p>
            <a:pPr marL="1430338" marR="0" lvl="2"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29:23</a:t>
            </a:r>
          </a:p>
        </p:txBody>
      </p:sp>
    </p:spTree>
    <p:extLst>
      <p:ext uri="{BB962C8B-B14F-4D97-AF65-F5344CB8AC3E}">
        <p14:creationId xmlns:p14="http://schemas.microsoft.com/office/powerpoint/2010/main" val="19343756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additive="base">
                                        <p:cTn id="7"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1">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 calcmode="lin" valueType="num">
                                      <p:cBhvr additive="base">
                                        <p:cTn id="1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 calcmode="lin" valueType="num">
                                      <p:cBhvr additive="base">
                                        <p:cTn id="22"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7">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7">
                                            <p:txEl>
                                              <p:pRg st="1" end="1"/>
                                            </p:txEl>
                                          </p:spTgt>
                                        </p:tgtEl>
                                        <p:attrNameLst>
                                          <p:attrName>style.visibility</p:attrName>
                                        </p:attrNameLst>
                                      </p:cBhvr>
                                      <p:to>
                                        <p:strVal val="visible"/>
                                      </p:to>
                                    </p:set>
                                    <p:anim calcmode="lin" valueType="num">
                                      <p:cBhvr additive="base">
                                        <p:cTn id="26" dur="500" fill="hold"/>
                                        <p:tgtEl>
                                          <p:spTgt spid="17">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7">
                                            <p:txEl>
                                              <p:pRg st="1" end="1"/>
                                            </p:txEl>
                                          </p:spTgt>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 calcmode="lin" valueType="num">
                                      <p:cBhvr additive="base">
                                        <p:cTn id="30" dur="500" fill="hold"/>
                                        <p:tgtEl>
                                          <p:spTgt spid="17">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7">
                                            <p:txEl>
                                              <p:pRg st="2" end="2"/>
                                            </p:txEl>
                                          </p:spTgt>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7">
                                            <p:txEl>
                                              <p:pRg st="3" end="3"/>
                                            </p:txEl>
                                          </p:spTgt>
                                        </p:tgtEl>
                                        <p:attrNameLst>
                                          <p:attrName>style.visibility</p:attrName>
                                        </p:attrNameLst>
                                      </p:cBhvr>
                                      <p:to>
                                        <p:strVal val="visible"/>
                                      </p:to>
                                    </p:set>
                                    <p:anim calcmode="lin" valueType="num">
                                      <p:cBhvr additive="base">
                                        <p:cTn id="34" dur="500" fill="hold"/>
                                        <p:tgtEl>
                                          <p:spTgt spid="17">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7">
                                            <p:txEl>
                                              <p:pRg st="3" end="3"/>
                                            </p:txEl>
                                          </p:spTgt>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7">
                                            <p:txEl>
                                              <p:pRg st="4" end="4"/>
                                            </p:txEl>
                                          </p:spTgt>
                                        </p:tgtEl>
                                        <p:attrNameLst>
                                          <p:attrName>style.visibility</p:attrName>
                                        </p:attrNameLst>
                                      </p:cBhvr>
                                      <p:to>
                                        <p:strVal val="visible"/>
                                      </p:to>
                                    </p:set>
                                    <p:anim calcmode="lin" valueType="num">
                                      <p:cBhvr additive="base">
                                        <p:cTn id="38" dur="500" fill="hold"/>
                                        <p:tgtEl>
                                          <p:spTgt spid="17">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7">
                                            <p:txEl>
                                              <p:pRg st="4" end="4"/>
                                            </p:txEl>
                                          </p:spTgt>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17">
                                            <p:txEl>
                                              <p:pRg st="5" end="5"/>
                                            </p:txEl>
                                          </p:spTgt>
                                        </p:tgtEl>
                                        <p:attrNameLst>
                                          <p:attrName>style.visibility</p:attrName>
                                        </p:attrNameLst>
                                      </p:cBhvr>
                                      <p:to>
                                        <p:strVal val="visible"/>
                                      </p:to>
                                    </p:set>
                                    <p:anim calcmode="lin" valueType="num">
                                      <p:cBhvr additive="base">
                                        <p:cTn id="42" dur="500" fill="hold"/>
                                        <p:tgtEl>
                                          <p:spTgt spid="1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7">
                                            <p:txEl>
                                              <p:pRg st="5" end="5"/>
                                            </p:txEl>
                                          </p:spTgt>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17">
                                            <p:txEl>
                                              <p:pRg st="6" end="6"/>
                                            </p:txEl>
                                          </p:spTgt>
                                        </p:tgtEl>
                                        <p:attrNameLst>
                                          <p:attrName>style.visibility</p:attrName>
                                        </p:attrNameLst>
                                      </p:cBhvr>
                                      <p:to>
                                        <p:strVal val="visible"/>
                                      </p:to>
                                    </p:set>
                                    <p:anim calcmode="lin" valueType="num">
                                      <p:cBhvr additive="base">
                                        <p:cTn id="46" dur="500" fill="hold"/>
                                        <p:tgtEl>
                                          <p:spTgt spid="17">
                                            <p:txEl>
                                              <p:pRg st="6" end="6"/>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7">
                                            <p:txEl>
                                              <p:pRg st="6" end="6"/>
                                            </p:txEl>
                                          </p:spTgt>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7">
                                            <p:txEl>
                                              <p:pRg st="7" end="7"/>
                                            </p:txEl>
                                          </p:spTgt>
                                        </p:tgtEl>
                                        <p:attrNameLst>
                                          <p:attrName>style.visibility</p:attrName>
                                        </p:attrNameLst>
                                      </p:cBhvr>
                                      <p:to>
                                        <p:strVal val="visible"/>
                                      </p:to>
                                    </p:set>
                                    <p:anim calcmode="lin" valueType="num">
                                      <p:cBhvr additive="base">
                                        <p:cTn id="50" dur="500" fill="hold"/>
                                        <p:tgtEl>
                                          <p:spTgt spid="17">
                                            <p:txEl>
                                              <p:pRg st="7" end="7"/>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7">
                                            <p:txEl>
                                              <p:pRg st="7" end="7"/>
                                            </p:txEl>
                                          </p:spTgt>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2" presetClass="entr" presetSubtype="2" fill="hold" nodeType="afterEffect">
                                  <p:stCondLst>
                                    <p:cond delay="0"/>
                                  </p:stCondLst>
                                  <p:childTnLst>
                                    <p:set>
                                      <p:cBhvr>
                                        <p:cTn id="54" dur="1" fill="hold">
                                          <p:stCondLst>
                                            <p:cond delay="0"/>
                                          </p:stCondLst>
                                        </p:cTn>
                                        <p:tgtEl>
                                          <p:spTgt spid="17">
                                            <p:txEl>
                                              <p:pRg st="8" end="8"/>
                                            </p:txEl>
                                          </p:spTgt>
                                        </p:tgtEl>
                                        <p:attrNameLst>
                                          <p:attrName>style.visibility</p:attrName>
                                        </p:attrNameLst>
                                      </p:cBhvr>
                                      <p:to>
                                        <p:strVal val="visible"/>
                                      </p:to>
                                    </p:set>
                                    <p:anim calcmode="lin" valueType="num">
                                      <p:cBhvr additive="base">
                                        <p:cTn id="55" dur="250" fill="hold"/>
                                        <p:tgtEl>
                                          <p:spTgt spid="17">
                                            <p:txEl>
                                              <p:pRg st="8" end="8"/>
                                            </p:txEl>
                                          </p:spTgt>
                                        </p:tgtEl>
                                        <p:attrNameLst>
                                          <p:attrName>ppt_x</p:attrName>
                                        </p:attrNameLst>
                                      </p:cBhvr>
                                      <p:tavLst>
                                        <p:tav tm="0">
                                          <p:val>
                                            <p:strVal val="1+#ppt_w/2"/>
                                          </p:val>
                                        </p:tav>
                                        <p:tav tm="100000">
                                          <p:val>
                                            <p:strVal val="#ppt_x"/>
                                          </p:val>
                                        </p:tav>
                                      </p:tavLst>
                                    </p:anim>
                                    <p:anim calcmode="lin" valueType="num">
                                      <p:cBhvr additive="base">
                                        <p:cTn id="56" dur="250" fill="hold"/>
                                        <p:tgtEl>
                                          <p:spTgt spid="1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7">
                                            <p:txEl>
                                              <p:pRg st="9" end="9"/>
                                            </p:txEl>
                                          </p:spTgt>
                                        </p:tgtEl>
                                        <p:attrNameLst>
                                          <p:attrName>style.visibility</p:attrName>
                                        </p:attrNameLst>
                                      </p:cBhvr>
                                      <p:to>
                                        <p:strVal val="visible"/>
                                      </p:to>
                                    </p:set>
                                    <p:anim calcmode="lin" valueType="num">
                                      <p:cBhvr additive="base">
                                        <p:cTn id="61" dur="250" fill="hold"/>
                                        <p:tgtEl>
                                          <p:spTgt spid="17">
                                            <p:txEl>
                                              <p:pRg st="9" end="9"/>
                                            </p:txEl>
                                          </p:spTgt>
                                        </p:tgtEl>
                                        <p:attrNameLst>
                                          <p:attrName>ppt_x</p:attrName>
                                        </p:attrNameLst>
                                      </p:cBhvr>
                                      <p:tavLst>
                                        <p:tav tm="0">
                                          <p:val>
                                            <p:strVal val="1+#ppt_w/2"/>
                                          </p:val>
                                        </p:tav>
                                        <p:tav tm="100000">
                                          <p:val>
                                            <p:strVal val="#ppt_x"/>
                                          </p:val>
                                        </p:tav>
                                      </p:tavLst>
                                    </p:anim>
                                    <p:anim calcmode="lin" valueType="num">
                                      <p:cBhvr additive="base">
                                        <p:cTn id="62" dur="250" fill="hold"/>
                                        <p:tgtEl>
                                          <p:spTgt spid="1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7">
                                            <p:txEl>
                                              <p:pRg st="10" end="10"/>
                                            </p:txEl>
                                          </p:spTgt>
                                        </p:tgtEl>
                                        <p:attrNameLst>
                                          <p:attrName>style.visibility</p:attrName>
                                        </p:attrNameLst>
                                      </p:cBhvr>
                                      <p:to>
                                        <p:strVal val="visible"/>
                                      </p:to>
                                    </p:set>
                                    <p:anim calcmode="lin" valueType="num">
                                      <p:cBhvr additive="base">
                                        <p:cTn id="67" dur="250" fill="hold"/>
                                        <p:tgtEl>
                                          <p:spTgt spid="17">
                                            <p:txEl>
                                              <p:pRg st="10" end="10"/>
                                            </p:txEl>
                                          </p:spTgt>
                                        </p:tgtEl>
                                        <p:attrNameLst>
                                          <p:attrName>ppt_x</p:attrName>
                                        </p:attrNameLst>
                                      </p:cBhvr>
                                      <p:tavLst>
                                        <p:tav tm="0">
                                          <p:val>
                                            <p:strVal val="1+#ppt_w/2"/>
                                          </p:val>
                                        </p:tav>
                                        <p:tav tm="100000">
                                          <p:val>
                                            <p:strVal val="#ppt_x"/>
                                          </p:val>
                                        </p:tav>
                                      </p:tavLst>
                                    </p:anim>
                                    <p:anim calcmode="lin" valueType="num">
                                      <p:cBhvr additive="base">
                                        <p:cTn id="68" dur="250" fill="hold"/>
                                        <p:tgtEl>
                                          <p:spTgt spid="1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17">
                                            <p:txEl>
                                              <p:pRg st="11" end="11"/>
                                            </p:txEl>
                                          </p:spTgt>
                                        </p:tgtEl>
                                        <p:attrNameLst>
                                          <p:attrName>style.visibility</p:attrName>
                                        </p:attrNameLst>
                                      </p:cBhvr>
                                      <p:to>
                                        <p:strVal val="visible"/>
                                      </p:to>
                                    </p:set>
                                    <p:anim calcmode="lin" valueType="num">
                                      <p:cBhvr additive="base">
                                        <p:cTn id="73" dur="250" fill="hold"/>
                                        <p:tgtEl>
                                          <p:spTgt spid="17">
                                            <p:txEl>
                                              <p:pRg st="11" end="11"/>
                                            </p:txEl>
                                          </p:spTgt>
                                        </p:tgtEl>
                                        <p:attrNameLst>
                                          <p:attrName>ppt_x</p:attrName>
                                        </p:attrNameLst>
                                      </p:cBhvr>
                                      <p:tavLst>
                                        <p:tav tm="0">
                                          <p:val>
                                            <p:strVal val="1+#ppt_w/2"/>
                                          </p:val>
                                        </p:tav>
                                        <p:tav tm="100000">
                                          <p:val>
                                            <p:strVal val="#ppt_x"/>
                                          </p:val>
                                        </p:tav>
                                      </p:tavLst>
                                    </p:anim>
                                    <p:anim calcmode="lin" valueType="num">
                                      <p:cBhvr additive="base">
                                        <p:cTn id="74" dur="250" fill="hold"/>
                                        <p:tgtEl>
                                          <p:spTgt spid="1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17">
                                            <p:txEl>
                                              <p:pRg st="12" end="12"/>
                                            </p:txEl>
                                          </p:spTgt>
                                        </p:tgtEl>
                                        <p:attrNameLst>
                                          <p:attrName>style.visibility</p:attrName>
                                        </p:attrNameLst>
                                      </p:cBhvr>
                                      <p:to>
                                        <p:strVal val="visible"/>
                                      </p:to>
                                    </p:set>
                                    <p:anim calcmode="lin" valueType="num">
                                      <p:cBhvr additive="base">
                                        <p:cTn id="79" dur="250" fill="hold"/>
                                        <p:tgtEl>
                                          <p:spTgt spid="17">
                                            <p:txEl>
                                              <p:pRg st="12" end="12"/>
                                            </p:txEl>
                                          </p:spTgt>
                                        </p:tgtEl>
                                        <p:attrNameLst>
                                          <p:attrName>ppt_x</p:attrName>
                                        </p:attrNameLst>
                                      </p:cBhvr>
                                      <p:tavLst>
                                        <p:tav tm="0">
                                          <p:val>
                                            <p:strVal val="1+#ppt_w/2"/>
                                          </p:val>
                                        </p:tav>
                                        <p:tav tm="100000">
                                          <p:val>
                                            <p:strVal val="#ppt_x"/>
                                          </p:val>
                                        </p:tav>
                                      </p:tavLst>
                                    </p:anim>
                                    <p:anim calcmode="lin" valueType="num">
                                      <p:cBhvr additive="base">
                                        <p:cTn id="80" dur="250" fill="hold"/>
                                        <p:tgtEl>
                                          <p:spTgt spid="1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17">
                                            <p:txEl>
                                              <p:pRg st="13" end="13"/>
                                            </p:txEl>
                                          </p:spTgt>
                                        </p:tgtEl>
                                        <p:attrNameLst>
                                          <p:attrName>style.visibility</p:attrName>
                                        </p:attrNameLst>
                                      </p:cBhvr>
                                      <p:to>
                                        <p:strVal val="visible"/>
                                      </p:to>
                                    </p:set>
                                    <p:anim calcmode="lin" valueType="num">
                                      <p:cBhvr additive="base">
                                        <p:cTn id="85" dur="250" fill="hold"/>
                                        <p:tgtEl>
                                          <p:spTgt spid="17">
                                            <p:txEl>
                                              <p:pRg st="13" end="13"/>
                                            </p:txEl>
                                          </p:spTgt>
                                        </p:tgtEl>
                                        <p:attrNameLst>
                                          <p:attrName>ppt_x</p:attrName>
                                        </p:attrNameLst>
                                      </p:cBhvr>
                                      <p:tavLst>
                                        <p:tav tm="0">
                                          <p:val>
                                            <p:strVal val="1+#ppt_w/2"/>
                                          </p:val>
                                        </p:tav>
                                        <p:tav tm="100000">
                                          <p:val>
                                            <p:strVal val="#ppt_x"/>
                                          </p:val>
                                        </p:tav>
                                      </p:tavLst>
                                    </p:anim>
                                    <p:anim calcmode="lin" valueType="num">
                                      <p:cBhvr additive="base">
                                        <p:cTn id="86" dur="250" fill="hold"/>
                                        <p:tgtEl>
                                          <p:spTgt spid="1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17">
                                            <p:txEl>
                                              <p:pRg st="14" end="14"/>
                                            </p:txEl>
                                          </p:spTgt>
                                        </p:tgtEl>
                                        <p:attrNameLst>
                                          <p:attrName>style.visibility</p:attrName>
                                        </p:attrNameLst>
                                      </p:cBhvr>
                                      <p:to>
                                        <p:strVal val="visible"/>
                                      </p:to>
                                    </p:set>
                                    <p:anim calcmode="lin" valueType="num">
                                      <p:cBhvr additive="base">
                                        <p:cTn id="91" dur="250" fill="hold"/>
                                        <p:tgtEl>
                                          <p:spTgt spid="17">
                                            <p:txEl>
                                              <p:pRg st="14" end="14"/>
                                            </p:txEl>
                                          </p:spTgt>
                                        </p:tgtEl>
                                        <p:attrNameLst>
                                          <p:attrName>ppt_x</p:attrName>
                                        </p:attrNameLst>
                                      </p:cBhvr>
                                      <p:tavLst>
                                        <p:tav tm="0">
                                          <p:val>
                                            <p:strVal val="1+#ppt_w/2"/>
                                          </p:val>
                                        </p:tav>
                                        <p:tav tm="100000">
                                          <p:val>
                                            <p:strVal val="#ppt_x"/>
                                          </p:val>
                                        </p:tav>
                                      </p:tavLst>
                                    </p:anim>
                                    <p:anim calcmode="lin" valueType="num">
                                      <p:cBhvr additive="base">
                                        <p:cTn id="92" dur="250" fill="hold"/>
                                        <p:tgtEl>
                                          <p:spTgt spid="1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17">
                                            <p:txEl>
                                              <p:pRg st="15" end="15"/>
                                            </p:txEl>
                                          </p:spTgt>
                                        </p:tgtEl>
                                        <p:attrNameLst>
                                          <p:attrName>style.visibility</p:attrName>
                                        </p:attrNameLst>
                                      </p:cBhvr>
                                      <p:to>
                                        <p:strVal val="visible"/>
                                      </p:to>
                                    </p:set>
                                    <p:anim calcmode="lin" valueType="num">
                                      <p:cBhvr additive="base">
                                        <p:cTn id="97" dur="250" fill="hold"/>
                                        <p:tgtEl>
                                          <p:spTgt spid="17">
                                            <p:txEl>
                                              <p:pRg st="15" end="15"/>
                                            </p:txEl>
                                          </p:spTgt>
                                        </p:tgtEl>
                                        <p:attrNameLst>
                                          <p:attrName>ppt_x</p:attrName>
                                        </p:attrNameLst>
                                      </p:cBhvr>
                                      <p:tavLst>
                                        <p:tav tm="0">
                                          <p:val>
                                            <p:strVal val="1+#ppt_w/2"/>
                                          </p:val>
                                        </p:tav>
                                        <p:tav tm="100000">
                                          <p:val>
                                            <p:strVal val="#ppt_x"/>
                                          </p:val>
                                        </p:tav>
                                      </p:tavLst>
                                    </p:anim>
                                    <p:anim calcmode="lin" valueType="num">
                                      <p:cBhvr additive="base">
                                        <p:cTn id="98" dur="250" fill="hold"/>
                                        <p:tgtEl>
                                          <p:spTgt spid="17">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0"/>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75B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i="1" dirty="0">
                <a:solidFill>
                  <a:srgbClr val="FF0000"/>
                </a:solidFill>
              </a:rPr>
              <a:t>What are some results of being filled with pride?</a:t>
            </a:r>
          </a:p>
          <a:p>
            <a:pPr marL="973138" lvl="1" indent="-280988">
              <a:defRPr/>
            </a:pPr>
            <a:r>
              <a:rPr lang="en-US" sz="3600" dirty="0">
                <a:solidFill>
                  <a:schemeClr val="bg1"/>
                </a:solidFill>
              </a:rPr>
              <a:t>Not admitting faults</a:t>
            </a:r>
          </a:p>
          <a:p>
            <a:pPr marL="973138" lvl="1" indent="-280988">
              <a:defRPr/>
            </a:pPr>
            <a:r>
              <a:rPr lang="en-US" sz="3600" dirty="0">
                <a:solidFill>
                  <a:schemeClr val="bg1"/>
                </a:solidFill>
              </a:rPr>
              <a:t>Not admitting when wrong so won’t correct</a:t>
            </a:r>
          </a:p>
          <a:p>
            <a:pPr marL="973138" lvl="1" indent="-280988">
              <a:defRPr/>
            </a:pPr>
            <a:r>
              <a:rPr lang="en-US" sz="3600" dirty="0">
                <a:solidFill>
                  <a:schemeClr val="bg1"/>
                </a:solidFill>
              </a:rPr>
              <a:t>Not looking at Bible to compare self to but rather comparing self to weaker Christians to prove “worth”</a:t>
            </a:r>
          </a:p>
          <a:p>
            <a:pPr marL="973138" lvl="1" indent="-280988">
              <a:defRPr/>
            </a:pPr>
            <a:r>
              <a:rPr lang="en-US" sz="3600" dirty="0">
                <a:solidFill>
                  <a:schemeClr val="bg1"/>
                </a:solidFill>
              </a:rPr>
              <a:t>Blind to needs of others</a:t>
            </a:r>
          </a:p>
          <a:p>
            <a:pPr marL="973138" lvl="1" indent="-280988">
              <a:defRPr/>
            </a:pPr>
            <a:r>
              <a:rPr lang="en-US" sz="3600" dirty="0">
                <a:solidFill>
                  <a:schemeClr val="bg1"/>
                </a:solidFill>
              </a:rPr>
              <a:t>In the end, destruction</a:t>
            </a:r>
            <a:endParaRPr lang="en-US" sz="4000" dirty="0">
              <a:solidFill>
                <a:schemeClr val="bg1"/>
              </a:solidFill>
            </a:endParaRPr>
          </a:p>
        </p:txBody>
      </p:sp>
    </p:spTree>
    <p:extLst>
      <p:ext uri="{BB962C8B-B14F-4D97-AF65-F5344CB8AC3E}">
        <p14:creationId xmlns:p14="http://schemas.microsoft.com/office/powerpoint/2010/main" val="179354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0"/>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75B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i="1" dirty="0">
                <a:solidFill>
                  <a:srgbClr val="FF0000"/>
                </a:solidFill>
              </a:rPr>
              <a:t>What are some results of being a person of humility?</a:t>
            </a:r>
          </a:p>
          <a:p>
            <a:pPr marL="973138" lvl="1" indent="-280988">
              <a:defRPr/>
            </a:pPr>
            <a:r>
              <a:rPr lang="en-US" sz="3600" dirty="0">
                <a:solidFill>
                  <a:schemeClr val="bg1"/>
                </a:solidFill>
              </a:rPr>
              <a:t>Realize their need for mercy, forgiveness, &amp; God</a:t>
            </a:r>
          </a:p>
          <a:p>
            <a:pPr marL="973138" lvl="1" indent="-280988">
              <a:defRPr/>
            </a:pPr>
            <a:r>
              <a:rPr lang="en-US" sz="3600" dirty="0">
                <a:solidFill>
                  <a:schemeClr val="bg1"/>
                </a:solidFill>
              </a:rPr>
              <a:t>Treat others above yourself</a:t>
            </a:r>
          </a:p>
          <a:p>
            <a:pPr marL="973138" lvl="1" indent="-280988">
              <a:defRPr/>
            </a:pPr>
            <a:r>
              <a:rPr lang="en-US" sz="3600" dirty="0">
                <a:solidFill>
                  <a:schemeClr val="bg1"/>
                </a:solidFill>
              </a:rPr>
              <a:t>Peace</a:t>
            </a:r>
          </a:p>
          <a:p>
            <a:pPr marL="973138" lvl="1" indent="-280988">
              <a:defRPr/>
            </a:pPr>
            <a:r>
              <a:rPr lang="en-US" sz="3600" dirty="0">
                <a:solidFill>
                  <a:schemeClr val="bg1"/>
                </a:solidFill>
              </a:rPr>
              <a:t>Exalted in heaven</a:t>
            </a:r>
            <a:endParaRPr lang="en-US" sz="4000" dirty="0">
              <a:solidFill>
                <a:schemeClr val="bg1"/>
              </a:solidFill>
            </a:endParaRPr>
          </a:p>
        </p:txBody>
      </p:sp>
    </p:spTree>
    <p:extLst>
      <p:ext uri="{BB962C8B-B14F-4D97-AF65-F5344CB8AC3E}">
        <p14:creationId xmlns:p14="http://schemas.microsoft.com/office/powerpoint/2010/main" val="10173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0"/>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75B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8"/>
            <a:ext cx="11840308" cy="6025662"/>
          </a:xfrm>
          <a:solidFill>
            <a:schemeClr val="tx1"/>
          </a:solidFill>
        </p:spPr>
        <p:txBody>
          <a:bodyPr>
            <a:normAutofit/>
          </a:bodyPr>
          <a:lstStyle/>
          <a:p>
            <a:pPr marL="515938" lvl="0" indent="-280988">
              <a:defRPr/>
            </a:pPr>
            <a:r>
              <a:rPr lang="en-US" sz="4000" dirty="0">
                <a:solidFill>
                  <a:schemeClr val="bg1"/>
                </a:solidFill>
              </a:rPr>
              <a:t>“in like manner also, that the women adorn themselves in modest apparel, with propriety and moderation, not with braided hair or gold or pearls or costly clothing, but, which is proper for women professing godliness, with good works.”(1 Tim. 2:9-10)</a:t>
            </a:r>
          </a:p>
          <a:p>
            <a:pPr marL="973138" lvl="1" indent="-280988">
              <a:defRPr/>
            </a:pPr>
            <a:r>
              <a:rPr lang="en-US" sz="3600" i="1" dirty="0">
                <a:solidFill>
                  <a:srgbClr val="FF0000"/>
                </a:solidFill>
              </a:rPr>
              <a:t>How does 1 Tim. 2:9-10 connect modesty &amp; humility?</a:t>
            </a:r>
            <a:endParaRPr lang="en-US" sz="3600" dirty="0">
              <a:solidFill>
                <a:schemeClr val="bg1"/>
              </a:solidFill>
            </a:endParaRPr>
          </a:p>
        </p:txBody>
      </p:sp>
      <p:sp>
        <p:nvSpPr>
          <p:cNvPr id="17" name="TextBox 16">
            <a:extLst>
              <a:ext uri="{FF2B5EF4-FFF2-40B4-BE49-F238E27FC236}">
                <a16:creationId xmlns:a16="http://schemas.microsoft.com/office/drawing/2014/main" id="{2FE11782-0CF2-4832-8FB3-99544B79509C}"/>
              </a:ext>
            </a:extLst>
          </p:cNvPr>
          <p:cNvSpPr txBox="1"/>
          <p:nvPr/>
        </p:nvSpPr>
        <p:spPr>
          <a:xfrm>
            <a:off x="0" y="-856033"/>
            <a:ext cx="12192000" cy="830997"/>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Developing </a:t>
            </a:r>
            <a:r>
              <a:rPr lang="en-US" sz="4800" b="1" dirty="0">
                <a:solidFill>
                  <a:schemeClr val="accent3"/>
                </a:solidFill>
                <a:latin typeface="Cambria" panose="02040503050406030204" pitchFamily="18" charset="0"/>
                <a:ea typeface="Cambria" panose="02040503050406030204" pitchFamily="18" charset="0"/>
              </a:rPr>
              <a:t>Positive</a:t>
            </a:r>
            <a:r>
              <a:rPr lang="en-US" sz="4800" b="1" dirty="0">
                <a:latin typeface="Cambria" panose="02040503050406030204" pitchFamily="18" charset="0"/>
                <a:ea typeface="Cambria" panose="02040503050406030204" pitchFamily="18" charset="0"/>
              </a:rPr>
              <a:t> Christian </a:t>
            </a:r>
            <a:r>
              <a:rPr lang="en-US" sz="4800" b="1" dirty="0">
                <a:solidFill>
                  <a:schemeClr val="accent3"/>
                </a:solidFill>
                <a:latin typeface="Cambria" panose="02040503050406030204" pitchFamily="18" charset="0"/>
                <a:ea typeface="Cambria" panose="02040503050406030204" pitchFamily="18" charset="0"/>
              </a:rPr>
              <a:t>Character</a:t>
            </a:r>
          </a:p>
        </p:txBody>
      </p:sp>
    </p:spTree>
    <p:extLst>
      <p:ext uri="{BB962C8B-B14F-4D97-AF65-F5344CB8AC3E}">
        <p14:creationId xmlns:p14="http://schemas.microsoft.com/office/powerpoint/2010/main" val="241018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7" name="Rectangle: Top Corners Snipped 16">
            <a:extLst>
              <a:ext uri="{FF2B5EF4-FFF2-40B4-BE49-F238E27FC236}">
                <a16:creationId xmlns:a16="http://schemas.microsoft.com/office/drawing/2014/main" id="{C8148A18-FFFF-4F09-A25C-0CD395C86B46}"/>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18" name="Rectangle: Top Corners Snipped 17">
            <a:extLst>
              <a:ext uri="{FF2B5EF4-FFF2-40B4-BE49-F238E27FC236}">
                <a16:creationId xmlns:a16="http://schemas.microsoft.com/office/drawing/2014/main" id="{979C9E58-1BDD-47B6-8366-09389102F3A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COURAGE</a:t>
            </a:r>
          </a:p>
        </p:txBody>
      </p:sp>
      <p:sp>
        <p:nvSpPr>
          <p:cNvPr id="24" name="Rectangle: Top Corners Snipped 23">
            <a:extLst>
              <a:ext uri="{FF2B5EF4-FFF2-40B4-BE49-F238E27FC236}">
                <a16:creationId xmlns:a16="http://schemas.microsoft.com/office/drawing/2014/main" id="{9C15C4A9-6F7E-4051-9107-CED0D9AF886D}"/>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858000"/>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49,665 Potter Stock Photos, Potter Images | Depositphotos®">
            <a:extLst>
              <a:ext uri="{FF2B5EF4-FFF2-40B4-BE49-F238E27FC236}">
                <a16:creationId xmlns:a16="http://schemas.microsoft.com/office/drawing/2014/main" id="{82B3307D-FCEC-42C6-BA4D-89F1AECD49FD}"/>
              </a:ext>
            </a:extLst>
          </p:cNvPr>
          <p:cNvPicPr>
            <a:picLocks noChangeAspect="1" noChangeArrowheads="1"/>
          </p:cNvPicPr>
          <p:nvPr/>
        </p:nvPicPr>
        <p:blipFill>
          <a:blip r:embed="rId2">
            <a:alphaModFix amt="29000"/>
            <a:grayscl/>
            <a:extLst>
              <a:ext uri="{28A0092B-C50C-407E-A947-70E740481C1C}">
                <a14:useLocalDpi xmlns:a14="http://schemas.microsoft.com/office/drawing/2010/main" val="0"/>
              </a:ext>
            </a:extLst>
          </a:blip>
          <a:srcRect/>
          <a:stretch>
            <a:fillRect/>
          </a:stretch>
        </p:blipFill>
        <p:spPr bwMode="auto">
          <a:xfrm>
            <a:off x="6968490" y="-1177447"/>
            <a:ext cx="522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C2A5566-3AF3-4DD7-928A-530CE06BFD60}"/>
              </a:ext>
            </a:extLst>
          </p:cNvPr>
          <p:cNvSpPr txBox="1"/>
          <p:nvPr/>
        </p:nvSpPr>
        <p:spPr>
          <a:xfrm>
            <a:off x="-1" y="38909"/>
            <a:ext cx="6968491" cy="5632311"/>
          </a:xfrm>
          <a:prstGeom prst="rect">
            <a:avLst/>
          </a:prstGeom>
          <a:noFill/>
        </p:spPr>
        <p:txBody>
          <a:bodyPr wrap="square" rtlCol="0">
            <a:spAutoFit/>
          </a:bodyPr>
          <a:lstStyle/>
          <a:p>
            <a:pPr algn="ctr"/>
            <a:r>
              <a:rPr lang="en-US" sz="9000" b="1">
                <a:latin typeface="Cambria" panose="02040503050406030204" pitchFamily="18" charset="0"/>
                <a:ea typeface="Cambria" panose="02040503050406030204" pitchFamily="18" charset="0"/>
              </a:rPr>
              <a:t>Developing </a:t>
            </a:r>
            <a:r>
              <a:rPr lang="en-US" sz="9000" b="1">
                <a:solidFill>
                  <a:schemeClr val="accent3"/>
                </a:solidFill>
                <a:latin typeface="Cambria" panose="02040503050406030204" pitchFamily="18" charset="0"/>
                <a:ea typeface="Cambria" panose="02040503050406030204" pitchFamily="18" charset="0"/>
              </a:rPr>
              <a:t>Positive</a:t>
            </a:r>
            <a:r>
              <a:rPr lang="en-US" sz="9000" b="1">
                <a:latin typeface="Cambria" panose="02040503050406030204" pitchFamily="18" charset="0"/>
                <a:ea typeface="Cambria" panose="02040503050406030204" pitchFamily="18" charset="0"/>
              </a:rPr>
              <a:t> Christian </a:t>
            </a:r>
            <a:r>
              <a:rPr lang="en-US" sz="9000" b="1">
                <a:solidFill>
                  <a:schemeClr val="accent3"/>
                </a:solidFill>
                <a:latin typeface="Cambria" panose="02040503050406030204" pitchFamily="18" charset="0"/>
                <a:ea typeface="Cambria" panose="02040503050406030204" pitchFamily="18" charset="0"/>
              </a:rPr>
              <a:t>Character</a:t>
            </a:r>
          </a:p>
        </p:txBody>
      </p:sp>
    </p:spTree>
    <p:extLst>
      <p:ext uri="{BB962C8B-B14F-4D97-AF65-F5344CB8AC3E}">
        <p14:creationId xmlns:p14="http://schemas.microsoft.com/office/powerpoint/2010/main" val="19635322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Respect for others seems to be lacking in modern society</a:t>
            </a:r>
          </a:p>
          <a:p>
            <a:pPr marL="515938" lvl="0" indent="-280988">
              <a:defRPr/>
            </a:pPr>
            <a:r>
              <a:rPr lang="en-US" sz="4000" dirty="0">
                <a:solidFill>
                  <a:schemeClr val="bg1"/>
                </a:solidFill>
              </a:rPr>
              <a:t>To think about, speak about and act toward others in a way that shows honor &amp; esteem (high regard)</a:t>
            </a:r>
          </a:p>
          <a:p>
            <a:pPr marL="515938" lvl="0" indent="-280988">
              <a:defRPr/>
            </a:pPr>
            <a:r>
              <a:rPr lang="en-US" sz="4000" dirty="0">
                <a:solidFill>
                  <a:schemeClr val="bg1"/>
                </a:solidFill>
              </a:rPr>
              <a:t>Needs to be taught in home with children </a:t>
            </a:r>
            <a:br>
              <a:rPr lang="en-US" sz="4000" dirty="0">
                <a:solidFill>
                  <a:schemeClr val="bg1"/>
                </a:solidFill>
              </a:rPr>
            </a:br>
            <a:r>
              <a:rPr lang="en-US" sz="4000" dirty="0">
                <a:solidFill>
                  <a:schemeClr val="bg1"/>
                </a:solidFill>
              </a:rPr>
              <a:t>(respect for parents </a:t>
            </a:r>
            <a:r>
              <a:rPr lang="en-US" sz="4000" dirty="0">
                <a:solidFill>
                  <a:schemeClr val="bg1"/>
                </a:solidFill>
                <a:sym typeface="Wingdings" panose="05000000000000000000" pitchFamily="2" charset="2"/>
              </a:rPr>
              <a:t> teachers &amp; admins at school  civil government  superiors at job)</a:t>
            </a:r>
          </a:p>
          <a:p>
            <a:pPr marL="515938" lvl="0" indent="-280988">
              <a:defRPr/>
            </a:pPr>
            <a:r>
              <a:rPr lang="en-US" sz="4000" dirty="0">
                <a:solidFill>
                  <a:schemeClr val="bg1"/>
                </a:solidFill>
                <a:sym typeface="Wingdings" panose="05000000000000000000" pitchFamily="2" charset="2"/>
              </a:rPr>
              <a:t>Children MUST be shown proper respect for rights &amp; property of others</a:t>
            </a:r>
          </a:p>
          <a:p>
            <a:pPr marL="515938" lvl="0" indent="-280988">
              <a:defRPr/>
            </a:pPr>
            <a:r>
              <a:rPr lang="en-US" sz="4000" dirty="0">
                <a:solidFill>
                  <a:schemeClr val="bg1"/>
                </a:solidFill>
                <a:sym typeface="Wingdings" panose="05000000000000000000" pitchFamily="2" charset="2"/>
              </a:rPr>
              <a:t>Leads young to respect their elders &amp; ultimately God</a:t>
            </a:r>
            <a:endParaRPr lang="en-US" sz="3600" dirty="0">
              <a:solidFill>
                <a:schemeClr val="bg1"/>
              </a:solidFill>
            </a:endParaRPr>
          </a:p>
          <a:p>
            <a:pPr marL="973138" lvl="1" indent="-280988">
              <a:defRPr/>
            </a:pPr>
            <a:endParaRPr lang="en-US" sz="3600" dirty="0">
              <a:solidFill>
                <a:schemeClr val="bg1"/>
              </a:solidFill>
              <a:latin typeface="Calibri" panose="020F0502020204030204"/>
            </a:endParaRPr>
          </a:p>
        </p:txBody>
      </p:sp>
    </p:spTree>
    <p:extLst>
      <p:ext uri="{BB962C8B-B14F-4D97-AF65-F5344CB8AC3E}">
        <p14:creationId xmlns:p14="http://schemas.microsoft.com/office/powerpoint/2010/main" val="128823260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Respect for Parents (Eph. 6:1-3)</a:t>
            </a:r>
          </a:p>
          <a:p>
            <a:pPr marL="973138" lvl="1" indent="-280988">
              <a:defRPr/>
            </a:pPr>
            <a:r>
              <a:rPr lang="en-US" sz="3600" i="1" dirty="0">
                <a:solidFill>
                  <a:srgbClr val="FF0000"/>
                </a:solidFill>
              </a:rPr>
              <a:t>How do you show respect or honor parents?</a:t>
            </a:r>
          </a:p>
          <a:p>
            <a:pPr marL="973138" lvl="1" indent="-280988">
              <a:defRPr/>
            </a:pPr>
            <a:r>
              <a:rPr lang="en-US" sz="3600" i="1" dirty="0">
                <a:solidFill>
                  <a:srgbClr val="FF0000"/>
                </a:solidFill>
              </a:rPr>
              <a:t>Difference between respecting them as parents &amp; respecting their actions?</a:t>
            </a:r>
          </a:p>
          <a:p>
            <a:pPr marL="973138" lvl="1" indent="-280988">
              <a:defRPr/>
            </a:pPr>
            <a:r>
              <a:rPr lang="en-US" sz="3600" i="1" dirty="0">
                <a:solidFill>
                  <a:srgbClr val="FF0000"/>
                </a:solidFill>
              </a:rPr>
              <a:t>If lousy sinful parents – not have to show respect? Why?</a:t>
            </a:r>
          </a:p>
          <a:p>
            <a:pPr marL="973138" lvl="1" indent="-280988">
              <a:defRPr/>
            </a:pPr>
            <a:r>
              <a:rPr lang="en-US" sz="3600" i="1" dirty="0">
                <a:solidFill>
                  <a:srgbClr val="FF0000"/>
                </a:solidFill>
              </a:rPr>
              <a:t>If disagree with parents, what to do?</a:t>
            </a:r>
          </a:p>
          <a:p>
            <a:pPr marL="973138" lvl="1" indent="-280988">
              <a:defRPr/>
            </a:pPr>
            <a:r>
              <a:rPr lang="en-US" sz="3600" i="1" dirty="0">
                <a:solidFill>
                  <a:srgbClr val="FF0000"/>
                </a:solidFill>
              </a:rPr>
              <a:t>How should disrespectful children be disciplined?</a:t>
            </a:r>
          </a:p>
          <a:p>
            <a:pPr marL="973138" lvl="1" indent="-280988">
              <a:defRPr/>
            </a:pPr>
            <a:r>
              <a:rPr lang="en-US" sz="3600" i="1" dirty="0">
                <a:solidFill>
                  <a:srgbClr val="FF0000"/>
                </a:solidFill>
              </a:rPr>
              <a:t>Use of spanking?</a:t>
            </a:r>
          </a:p>
          <a:p>
            <a:pPr marL="973138" lvl="1" indent="-280988">
              <a:defRPr/>
            </a:pPr>
            <a:r>
              <a:rPr lang="en-US" sz="3600" i="1" dirty="0">
                <a:solidFill>
                  <a:srgbClr val="7030A0"/>
                </a:solidFill>
              </a:rPr>
              <a:t>If OT rule of “he who curses [treat with contempt/bring dishonor] father or mother shall surely be put to death” (Ex. 21:17), how long would you have lasted?</a:t>
            </a:r>
          </a:p>
        </p:txBody>
      </p:sp>
    </p:spTree>
    <p:extLst>
      <p:ext uri="{BB962C8B-B14F-4D97-AF65-F5344CB8AC3E}">
        <p14:creationId xmlns:p14="http://schemas.microsoft.com/office/powerpoint/2010/main" val="74898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TotalTime>
  <Words>546</Words>
  <Application>Microsoft Office PowerPoint</Application>
  <PresentationFormat>Widescreen</PresentationFormat>
  <Paragraphs>168</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Cambria</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Stilts</dc:creator>
  <cp:lastModifiedBy>Kevin Stilts</cp:lastModifiedBy>
  <cp:revision>2</cp:revision>
  <dcterms:created xsi:type="dcterms:W3CDTF">2021-11-06T16:08:31Z</dcterms:created>
  <dcterms:modified xsi:type="dcterms:W3CDTF">2022-02-20T19:16:04Z</dcterms:modified>
</cp:coreProperties>
</file>