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56" r:id="rId2"/>
    <p:sldId id="296" r:id="rId3"/>
    <p:sldId id="300" r:id="rId4"/>
    <p:sldId id="301" r:id="rId5"/>
    <p:sldId id="302" r:id="rId6"/>
    <p:sldId id="303" r:id="rId7"/>
    <p:sldId id="304" r:id="rId8"/>
    <p:sldId id="305" r:id="rId9"/>
    <p:sldId id="306" r:id="rId10"/>
    <p:sldId id="307" r:id="rId11"/>
    <p:sldId id="308" r:id="rId12"/>
    <p:sldId id="309" r:id="rId13"/>
    <p:sldId id="31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panose="02040503050406030204" pitchFamily="18"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BDA7"/>
    <a:srgbClr val="58B6C0"/>
    <a:srgbClr val="2683C6"/>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8" d="100"/>
          <a:sy n="88" d="100"/>
        </p:scale>
        <p:origin x="16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4F1CE300-2379-4FBD-A7B3-704AC8A3FD10}"/>
    <pc:docChg chg="delSld">
      <pc:chgData name="Kevin Stilts" userId="99c6032548666723" providerId="LiveId" clId="{4F1CE300-2379-4FBD-A7B3-704AC8A3FD10}" dt="2022-02-06T18:18:13.779" v="37" actId="47"/>
      <pc:docMkLst>
        <pc:docMk/>
      </pc:docMkLst>
      <pc:sldChg chg="del">
        <pc:chgData name="Kevin Stilts" userId="99c6032548666723" providerId="LiveId" clId="{4F1CE300-2379-4FBD-A7B3-704AC8A3FD10}" dt="2022-02-06T18:17:34.026" v="11" actId="47"/>
        <pc:sldMkLst>
          <pc:docMk/>
          <pc:sldMk cId="3326762572" sldId="259"/>
        </pc:sldMkLst>
      </pc:sldChg>
      <pc:sldChg chg="del">
        <pc:chgData name="Kevin Stilts" userId="99c6032548666723" providerId="LiveId" clId="{4F1CE300-2379-4FBD-A7B3-704AC8A3FD10}" dt="2022-02-06T18:17:34.481" v="12" actId="47"/>
        <pc:sldMkLst>
          <pc:docMk/>
          <pc:sldMk cId="162302495" sldId="260"/>
        </pc:sldMkLst>
      </pc:sldChg>
      <pc:sldChg chg="del">
        <pc:chgData name="Kevin Stilts" userId="99c6032548666723" providerId="LiveId" clId="{4F1CE300-2379-4FBD-A7B3-704AC8A3FD10}" dt="2022-02-06T18:17:36.817" v="19" actId="47"/>
        <pc:sldMkLst>
          <pc:docMk/>
          <pc:sldMk cId="1394354678" sldId="261"/>
        </pc:sldMkLst>
      </pc:sldChg>
      <pc:sldChg chg="del">
        <pc:chgData name="Kevin Stilts" userId="99c6032548666723" providerId="LiveId" clId="{4F1CE300-2379-4FBD-A7B3-704AC8A3FD10}" dt="2022-02-06T18:17:37.307" v="20" actId="47"/>
        <pc:sldMkLst>
          <pc:docMk/>
          <pc:sldMk cId="1658265801" sldId="262"/>
        </pc:sldMkLst>
      </pc:sldChg>
      <pc:sldChg chg="del">
        <pc:chgData name="Kevin Stilts" userId="99c6032548666723" providerId="LiveId" clId="{4F1CE300-2379-4FBD-A7B3-704AC8A3FD10}" dt="2022-02-06T18:17:30.962" v="3" actId="47"/>
        <pc:sldMkLst>
          <pc:docMk/>
          <pc:sldMk cId="1878652857" sldId="264"/>
        </pc:sldMkLst>
      </pc:sldChg>
      <pc:sldChg chg="del">
        <pc:chgData name="Kevin Stilts" userId="99c6032548666723" providerId="LiveId" clId="{4F1CE300-2379-4FBD-A7B3-704AC8A3FD10}" dt="2022-02-06T18:17:31.431" v="4" actId="47"/>
        <pc:sldMkLst>
          <pc:docMk/>
          <pc:sldMk cId="1135901814" sldId="265"/>
        </pc:sldMkLst>
      </pc:sldChg>
      <pc:sldChg chg="del">
        <pc:chgData name="Kevin Stilts" userId="99c6032548666723" providerId="LiveId" clId="{4F1CE300-2379-4FBD-A7B3-704AC8A3FD10}" dt="2022-02-06T18:17:31.856" v="5" actId="47"/>
        <pc:sldMkLst>
          <pc:docMk/>
          <pc:sldMk cId="3483446057" sldId="266"/>
        </pc:sldMkLst>
      </pc:sldChg>
      <pc:sldChg chg="del">
        <pc:chgData name="Kevin Stilts" userId="99c6032548666723" providerId="LiveId" clId="{4F1CE300-2379-4FBD-A7B3-704AC8A3FD10}" dt="2022-02-06T18:17:32.328" v="6" actId="47"/>
        <pc:sldMkLst>
          <pc:docMk/>
          <pc:sldMk cId="725785225" sldId="267"/>
        </pc:sldMkLst>
      </pc:sldChg>
      <pc:sldChg chg="del">
        <pc:chgData name="Kevin Stilts" userId="99c6032548666723" providerId="LiveId" clId="{4F1CE300-2379-4FBD-A7B3-704AC8A3FD10}" dt="2022-02-06T18:17:32.783" v="7" actId="47"/>
        <pc:sldMkLst>
          <pc:docMk/>
          <pc:sldMk cId="2136413096" sldId="268"/>
        </pc:sldMkLst>
      </pc:sldChg>
      <pc:sldChg chg="del">
        <pc:chgData name="Kevin Stilts" userId="99c6032548666723" providerId="LiveId" clId="{4F1CE300-2379-4FBD-A7B3-704AC8A3FD10}" dt="2022-02-06T18:17:33.221" v="8" actId="47"/>
        <pc:sldMkLst>
          <pc:docMk/>
          <pc:sldMk cId="3980785837" sldId="269"/>
        </pc:sldMkLst>
      </pc:sldChg>
      <pc:sldChg chg="del">
        <pc:chgData name="Kevin Stilts" userId="99c6032548666723" providerId="LiveId" clId="{4F1CE300-2379-4FBD-A7B3-704AC8A3FD10}" dt="2022-02-06T18:17:29.676" v="0" actId="47"/>
        <pc:sldMkLst>
          <pc:docMk/>
          <pc:sldMk cId="2499866987" sldId="271"/>
        </pc:sldMkLst>
      </pc:sldChg>
      <pc:sldChg chg="del">
        <pc:chgData name="Kevin Stilts" userId="99c6032548666723" providerId="LiveId" clId="{4F1CE300-2379-4FBD-A7B3-704AC8A3FD10}" dt="2022-02-06T18:17:30.162" v="1" actId="47"/>
        <pc:sldMkLst>
          <pc:docMk/>
          <pc:sldMk cId="2706030167" sldId="272"/>
        </pc:sldMkLst>
      </pc:sldChg>
      <pc:sldChg chg="del">
        <pc:chgData name="Kevin Stilts" userId="99c6032548666723" providerId="LiveId" clId="{4F1CE300-2379-4FBD-A7B3-704AC8A3FD10}" dt="2022-02-06T18:17:33.745" v="10" actId="47"/>
        <pc:sldMkLst>
          <pc:docMk/>
          <pc:sldMk cId="2672775244" sldId="273"/>
        </pc:sldMkLst>
      </pc:sldChg>
      <pc:sldChg chg="del">
        <pc:chgData name="Kevin Stilts" userId="99c6032548666723" providerId="LiveId" clId="{4F1CE300-2379-4FBD-A7B3-704AC8A3FD10}" dt="2022-02-06T18:17:33.556" v="9" actId="47"/>
        <pc:sldMkLst>
          <pc:docMk/>
          <pc:sldMk cId="2954488661" sldId="274"/>
        </pc:sldMkLst>
      </pc:sldChg>
      <pc:sldChg chg="del">
        <pc:chgData name="Kevin Stilts" userId="99c6032548666723" providerId="LiveId" clId="{4F1CE300-2379-4FBD-A7B3-704AC8A3FD10}" dt="2022-02-06T18:17:34.811" v="13" actId="47"/>
        <pc:sldMkLst>
          <pc:docMk/>
          <pc:sldMk cId="167991027" sldId="275"/>
        </pc:sldMkLst>
      </pc:sldChg>
      <pc:sldChg chg="del">
        <pc:chgData name="Kevin Stilts" userId="99c6032548666723" providerId="LiveId" clId="{4F1CE300-2379-4FBD-A7B3-704AC8A3FD10}" dt="2022-02-06T18:17:35.187" v="14" actId="47"/>
        <pc:sldMkLst>
          <pc:docMk/>
          <pc:sldMk cId="3616526016" sldId="276"/>
        </pc:sldMkLst>
      </pc:sldChg>
      <pc:sldChg chg="del">
        <pc:chgData name="Kevin Stilts" userId="99c6032548666723" providerId="LiveId" clId="{4F1CE300-2379-4FBD-A7B3-704AC8A3FD10}" dt="2022-02-06T18:17:35.563" v="15" actId="47"/>
        <pc:sldMkLst>
          <pc:docMk/>
          <pc:sldMk cId="3910153602" sldId="277"/>
        </pc:sldMkLst>
      </pc:sldChg>
      <pc:sldChg chg="del">
        <pc:chgData name="Kevin Stilts" userId="99c6032548666723" providerId="LiveId" clId="{4F1CE300-2379-4FBD-A7B3-704AC8A3FD10}" dt="2022-02-06T18:17:35.798" v="16" actId="47"/>
        <pc:sldMkLst>
          <pc:docMk/>
          <pc:sldMk cId="2727281942" sldId="278"/>
        </pc:sldMkLst>
      </pc:sldChg>
      <pc:sldChg chg="del">
        <pc:chgData name="Kevin Stilts" userId="99c6032548666723" providerId="LiveId" clId="{4F1CE300-2379-4FBD-A7B3-704AC8A3FD10}" dt="2022-02-06T18:17:35.955" v="17" actId="47"/>
        <pc:sldMkLst>
          <pc:docMk/>
          <pc:sldMk cId="2304720690" sldId="279"/>
        </pc:sldMkLst>
      </pc:sldChg>
      <pc:sldChg chg="del">
        <pc:chgData name="Kevin Stilts" userId="99c6032548666723" providerId="LiveId" clId="{4F1CE300-2379-4FBD-A7B3-704AC8A3FD10}" dt="2022-02-06T18:17:36.190" v="18" actId="47"/>
        <pc:sldMkLst>
          <pc:docMk/>
          <pc:sldMk cId="1703041025" sldId="280"/>
        </pc:sldMkLst>
      </pc:sldChg>
      <pc:sldChg chg="del">
        <pc:chgData name="Kevin Stilts" userId="99c6032548666723" providerId="LiveId" clId="{4F1CE300-2379-4FBD-A7B3-704AC8A3FD10}" dt="2022-02-06T18:17:30.601" v="2" actId="47"/>
        <pc:sldMkLst>
          <pc:docMk/>
          <pc:sldMk cId="3442008713" sldId="281"/>
        </pc:sldMkLst>
      </pc:sldChg>
      <pc:sldChg chg="del">
        <pc:chgData name="Kevin Stilts" userId="99c6032548666723" providerId="LiveId" clId="{4F1CE300-2379-4FBD-A7B3-704AC8A3FD10}" dt="2022-02-06T18:17:37.840" v="21" actId="47"/>
        <pc:sldMkLst>
          <pc:docMk/>
          <pc:sldMk cId="2568279889" sldId="282"/>
        </pc:sldMkLst>
      </pc:sldChg>
      <pc:sldChg chg="del">
        <pc:chgData name="Kevin Stilts" userId="99c6032548666723" providerId="LiveId" clId="{4F1CE300-2379-4FBD-A7B3-704AC8A3FD10}" dt="2022-02-06T18:17:38.420" v="22" actId="47"/>
        <pc:sldMkLst>
          <pc:docMk/>
          <pc:sldMk cId="3502624166" sldId="284"/>
        </pc:sldMkLst>
      </pc:sldChg>
      <pc:sldChg chg="del">
        <pc:chgData name="Kevin Stilts" userId="99c6032548666723" providerId="LiveId" clId="{4F1CE300-2379-4FBD-A7B3-704AC8A3FD10}" dt="2022-02-06T18:17:38.995" v="23" actId="47"/>
        <pc:sldMkLst>
          <pc:docMk/>
          <pc:sldMk cId="1164143580" sldId="285"/>
        </pc:sldMkLst>
      </pc:sldChg>
      <pc:sldChg chg="del">
        <pc:chgData name="Kevin Stilts" userId="99c6032548666723" providerId="LiveId" clId="{4F1CE300-2379-4FBD-A7B3-704AC8A3FD10}" dt="2022-02-06T18:17:39.308" v="24" actId="47"/>
        <pc:sldMkLst>
          <pc:docMk/>
          <pc:sldMk cId="2876382087" sldId="286"/>
        </pc:sldMkLst>
      </pc:sldChg>
      <pc:sldChg chg="del">
        <pc:chgData name="Kevin Stilts" userId="99c6032548666723" providerId="LiveId" clId="{4F1CE300-2379-4FBD-A7B3-704AC8A3FD10}" dt="2022-02-06T18:17:39.825" v="25" actId="47"/>
        <pc:sldMkLst>
          <pc:docMk/>
          <pc:sldMk cId="1782254208" sldId="287"/>
        </pc:sldMkLst>
      </pc:sldChg>
      <pc:sldChg chg="del">
        <pc:chgData name="Kevin Stilts" userId="99c6032548666723" providerId="LiveId" clId="{4F1CE300-2379-4FBD-A7B3-704AC8A3FD10}" dt="2022-02-06T18:17:40.797" v="26" actId="47"/>
        <pc:sldMkLst>
          <pc:docMk/>
          <pc:sldMk cId="2743798330" sldId="288"/>
        </pc:sldMkLst>
      </pc:sldChg>
      <pc:sldChg chg="del">
        <pc:chgData name="Kevin Stilts" userId="99c6032548666723" providerId="LiveId" clId="{4F1CE300-2379-4FBD-A7B3-704AC8A3FD10}" dt="2022-02-06T18:17:41.518" v="27" actId="47"/>
        <pc:sldMkLst>
          <pc:docMk/>
          <pc:sldMk cId="1777094825" sldId="289"/>
        </pc:sldMkLst>
      </pc:sldChg>
      <pc:sldChg chg="del">
        <pc:chgData name="Kevin Stilts" userId="99c6032548666723" providerId="LiveId" clId="{4F1CE300-2379-4FBD-A7B3-704AC8A3FD10}" dt="2022-02-06T18:17:42.321" v="28" actId="47"/>
        <pc:sldMkLst>
          <pc:docMk/>
          <pc:sldMk cId="2030579668" sldId="290"/>
        </pc:sldMkLst>
      </pc:sldChg>
      <pc:sldChg chg="del">
        <pc:chgData name="Kevin Stilts" userId="99c6032548666723" providerId="LiveId" clId="{4F1CE300-2379-4FBD-A7B3-704AC8A3FD10}" dt="2022-02-06T18:17:43.090" v="29" actId="47"/>
        <pc:sldMkLst>
          <pc:docMk/>
          <pc:sldMk cId="1930900716" sldId="291"/>
        </pc:sldMkLst>
      </pc:sldChg>
      <pc:sldChg chg="del">
        <pc:chgData name="Kevin Stilts" userId="99c6032548666723" providerId="LiveId" clId="{4F1CE300-2379-4FBD-A7B3-704AC8A3FD10}" dt="2022-02-06T18:17:43.655" v="30" actId="47"/>
        <pc:sldMkLst>
          <pc:docMk/>
          <pc:sldMk cId="533422639" sldId="292"/>
        </pc:sldMkLst>
      </pc:sldChg>
      <pc:sldChg chg="del">
        <pc:chgData name="Kevin Stilts" userId="99c6032548666723" providerId="LiveId" clId="{4F1CE300-2379-4FBD-A7B3-704AC8A3FD10}" dt="2022-02-06T18:17:44.533" v="31" actId="47"/>
        <pc:sldMkLst>
          <pc:docMk/>
          <pc:sldMk cId="1306306162" sldId="293"/>
        </pc:sldMkLst>
      </pc:sldChg>
      <pc:sldChg chg="del">
        <pc:chgData name="Kevin Stilts" userId="99c6032548666723" providerId="LiveId" clId="{4F1CE300-2379-4FBD-A7B3-704AC8A3FD10}" dt="2022-02-06T18:17:45.520" v="32" actId="47"/>
        <pc:sldMkLst>
          <pc:docMk/>
          <pc:sldMk cId="3226297085" sldId="294"/>
        </pc:sldMkLst>
      </pc:sldChg>
      <pc:sldChg chg="del">
        <pc:chgData name="Kevin Stilts" userId="99c6032548666723" providerId="LiveId" clId="{4F1CE300-2379-4FBD-A7B3-704AC8A3FD10}" dt="2022-02-06T18:17:46.601" v="33" actId="47"/>
        <pc:sldMkLst>
          <pc:docMk/>
          <pc:sldMk cId="550282400" sldId="295"/>
        </pc:sldMkLst>
      </pc:sldChg>
      <pc:sldChg chg="del">
        <pc:chgData name="Kevin Stilts" userId="99c6032548666723" providerId="LiveId" clId="{4F1CE300-2379-4FBD-A7B3-704AC8A3FD10}" dt="2022-02-06T18:17:49.509" v="34" actId="47"/>
        <pc:sldMkLst>
          <pc:docMk/>
          <pc:sldMk cId="1159957324" sldId="297"/>
        </pc:sldMkLst>
      </pc:sldChg>
      <pc:sldChg chg="del">
        <pc:chgData name="Kevin Stilts" userId="99c6032548666723" providerId="LiveId" clId="{4F1CE300-2379-4FBD-A7B3-704AC8A3FD10}" dt="2022-02-06T18:17:50.199" v="35" actId="47"/>
        <pc:sldMkLst>
          <pc:docMk/>
          <pc:sldMk cId="2388496421" sldId="298"/>
        </pc:sldMkLst>
      </pc:sldChg>
      <pc:sldChg chg="del">
        <pc:chgData name="Kevin Stilts" userId="99c6032548666723" providerId="LiveId" clId="{4F1CE300-2379-4FBD-A7B3-704AC8A3FD10}" dt="2022-02-06T18:17:50.857" v="36" actId="47"/>
        <pc:sldMkLst>
          <pc:docMk/>
          <pc:sldMk cId="909308754" sldId="299"/>
        </pc:sldMkLst>
      </pc:sldChg>
      <pc:sldChg chg="del">
        <pc:chgData name="Kevin Stilts" userId="99c6032548666723" providerId="LiveId" clId="{4F1CE300-2379-4FBD-A7B3-704AC8A3FD10}" dt="2022-02-06T18:18:13.779" v="37" actId="47"/>
        <pc:sldMkLst>
          <pc:docMk/>
          <pc:sldMk cId="3800219195" sldId="311"/>
        </pc:sldMkLst>
      </pc:sldChg>
      <pc:sldChg chg="del">
        <pc:chgData name="Kevin Stilts" userId="99c6032548666723" providerId="LiveId" clId="{4F1CE300-2379-4FBD-A7B3-704AC8A3FD10}" dt="2022-02-06T18:18:13.779" v="37" actId="47"/>
        <pc:sldMkLst>
          <pc:docMk/>
          <pc:sldMk cId="3883677874" sldId="312"/>
        </pc:sldMkLst>
      </pc:sldChg>
      <pc:sldChg chg="del">
        <pc:chgData name="Kevin Stilts" userId="99c6032548666723" providerId="LiveId" clId="{4F1CE300-2379-4FBD-A7B3-704AC8A3FD10}" dt="2022-02-06T18:18:13.779" v="37" actId="47"/>
        <pc:sldMkLst>
          <pc:docMk/>
          <pc:sldMk cId="238031885" sldId="313"/>
        </pc:sldMkLst>
      </pc:sldChg>
      <pc:sldChg chg="del">
        <pc:chgData name="Kevin Stilts" userId="99c6032548666723" providerId="LiveId" clId="{4F1CE300-2379-4FBD-A7B3-704AC8A3FD10}" dt="2022-02-06T18:18:13.779" v="37" actId="47"/>
        <pc:sldMkLst>
          <pc:docMk/>
          <pc:sldMk cId="4266462791"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3DE1-D0B0-434F-B115-91CAFF3A7D4B}"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7B544-0B25-416E-80E6-720A58213EBF}" type="slidenum">
              <a:rPr lang="en-US" smtClean="0"/>
              <a:t>‹#›</a:t>
            </a:fld>
            <a:endParaRPr lang="en-US"/>
          </a:p>
        </p:txBody>
      </p:sp>
    </p:spTree>
    <p:extLst>
      <p:ext uri="{BB962C8B-B14F-4D97-AF65-F5344CB8AC3E}">
        <p14:creationId xmlns:p14="http://schemas.microsoft.com/office/powerpoint/2010/main" val="404097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7</a:t>
            </a:fld>
            <a:endParaRPr lang="en-US"/>
          </a:p>
        </p:txBody>
      </p:sp>
    </p:spTree>
    <p:extLst>
      <p:ext uri="{BB962C8B-B14F-4D97-AF65-F5344CB8AC3E}">
        <p14:creationId xmlns:p14="http://schemas.microsoft.com/office/powerpoint/2010/main" val="6513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8</a:t>
            </a:fld>
            <a:endParaRPr lang="en-US"/>
          </a:p>
        </p:txBody>
      </p:sp>
    </p:spTree>
    <p:extLst>
      <p:ext uri="{BB962C8B-B14F-4D97-AF65-F5344CB8AC3E}">
        <p14:creationId xmlns:p14="http://schemas.microsoft.com/office/powerpoint/2010/main" val="234195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9</a:t>
            </a:fld>
            <a:endParaRPr lang="en-US"/>
          </a:p>
        </p:txBody>
      </p:sp>
    </p:spTree>
    <p:extLst>
      <p:ext uri="{BB962C8B-B14F-4D97-AF65-F5344CB8AC3E}">
        <p14:creationId xmlns:p14="http://schemas.microsoft.com/office/powerpoint/2010/main" val="331954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10</a:t>
            </a:fld>
            <a:endParaRPr lang="en-US"/>
          </a:p>
        </p:txBody>
      </p:sp>
    </p:spTree>
    <p:extLst>
      <p:ext uri="{BB962C8B-B14F-4D97-AF65-F5344CB8AC3E}">
        <p14:creationId xmlns:p14="http://schemas.microsoft.com/office/powerpoint/2010/main" val="214611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11</a:t>
            </a:fld>
            <a:endParaRPr lang="en-US"/>
          </a:p>
        </p:txBody>
      </p:sp>
    </p:spTree>
    <p:extLst>
      <p:ext uri="{BB962C8B-B14F-4D97-AF65-F5344CB8AC3E}">
        <p14:creationId xmlns:p14="http://schemas.microsoft.com/office/powerpoint/2010/main" val="182690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12</a:t>
            </a:fld>
            <a:endParaRPr lang="en-US"/>
          </a:p>
        </p:txBody>
      </p:sp>
    </p:spTree>
    <p:extLst>
      <p:ext uri="{BB962C8B-B14F-4D97-AF65-F5344CB8AC3E}">
        <p14:creationId xmlns:p14="http://schemas.microsoft.com/office/powerpoint/2010/main" val="227548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13</a:t>
            </a:fld>
            <a:endParaRPr lang="en-US"/>
          </a:p>
        </p:txBody>
      </p:sp>
    </p:spTree>
    <p:extLst>
      <p:ext uri="{BB962C8B-B14F-4D97-AF65-F5344CB8AC3E}">
        <p14:creationId xmlns:p14="http://schemas.microsoft.com/office/powerpoint/2010/main" val="243440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E54481-9768-4A02-A0B1-767D47A884C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06118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35012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84654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311430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54481-9768-4A02-A0B1-767D47A884C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72683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E54481-9768-4A02-A0B1-767D47A884C8}"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24084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54481-9768-4A02-A0B1-767D47A884C8}"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88189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E54481-9768-4A02-A0B1-767D47A884C8}"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11659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54481-9768-4A02-A0B1-767D47A884C8}"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46471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54481-9768-4A02-A0B1-767D47A884C8}"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228283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54481-9768-4A02-A0B1-767D47A884C8}"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4765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4481-9768-4A02-A0B1-767D47A884C8}" type="datetimeFigureOut">
              <a:rPr lang="en-US" smtClean="0"/>
              <a:t>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DF23B-DCE0-4C5D-B5B7-541606C07A9E}" type="slidenum">
              <a:rPr lang="en-US" smtClean="0"/>
              <a:t>‹#›</a:t>
            </a:fld>
            <a:endParaRPr lang="en-US"/>
          </a:p>
        </p:txBody>
      </p:sp>
    </p:spTree>
    <p:extLst>
      <p:ext uri="{BB962C8B-B14F-4D97-AF65-F5344CB8AC3E}">
        <p14:creationId xmlns:p14="http://schemas.microsoft.com/office/powerpoint/2010/main" val="1072683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9,665 Potter Stock Photos, Potter Images | Depositphotos®">
            <a:extLst>
              <a:ext uri="{FF2B5EF4-FFF2-40B4-BE49-F238E27FC236}">
                <a16:creationId xmlns:a16="http://schemas.microsoft.com/office/drawing/2014/main" id="{14B6C178-AB8E-4866-A697-7F7852176202}"/>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1" y="0"/>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534CF5-4C9D-489C-A218-1C186F76C6D4}"/>
              </a:ext>
            </a:extLst>
          </p:cNvPr>
          <p:cNvSpPr txBox="1"/>
          <p:nvPr/>
        </p:nvSpPr>
        <p:spPr>
          <a:xfrm>
            <a:off x="-1" y="612844"/>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
        <p:nvSpPr>
          <p:cNvPr id="2" name="TextBox 1">
            <a:extLst>
              <a:ext uri="{FF2B5EF4-FFF2-40B4-BE49-F238E27FC236}">
                <a16:creationId xmlns:a16="http://schemas.microsoft.com/office/drawing/2014/main" id="{4AF69CE0-95D9-4806-A022-1D165ADF1C20}"/>
              </a:ext>
            </a:extLst>
          </p:cNvPr>
          <p:cNvSpPr txBox="1"/>
          <p:nvPr/>
        </p:nvSpPr>
        <p:spPr>
          <a:xfrm>
            <a:off x="2753172" y="6457890"/>
            <a:ext cx="4215319" cy="400110"/>
          </a:xfrm>
          <a:prstGeom prst="rect">
            <a:avLst/>
          </a:prstGeom>
          <a:noFill/>
        </p:spPr>
        <p:txBody>
          <a:bodyPr wrap="square" rtlCol="0">
            <a:spAutoFit/>
          </a:bodyPr>
          <a:lstStyle/>
          <a:p>
            <a:pPr algn="r"/>
            <a:r>
              <a:rPr lang="en-US" sz="2000" i="1"/>
              <a:t>Workbook by Roger Hillis</a:t>
            </a:r>
          </a:p>
        </p:txBody>
      </p:sp>
    </p:spTree>
    <p:extLst>
      <p:ext uri="{BB962C8B-B14F-4D97-AF65-F5344CB8AC3E}">
        <p14:creationId xmlns:p14="http://schemas.microsoft.com/office/powerpoint/2010/main" val="171409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2 </a:t>
            </a:r>
            <a:r>
              <a:rPr lang="en-US" sz="4000">
                <a:solidFill>
                  <a:schemeClr val="bg1"/>
                </a:solidFill>
              </a:rPr>
              <a:t>Timothy 2:22</a:t>
            </a:r>
            <a:endParaRPr lang="en-US" sz="4000" dirty="0">
              <a:solidFill>
                <a:schemeClr val="bg1"/>
              </a:solidFill>
            </a:endParaRPr>
          </a:p>
          <a:p>
            <a:pPr marL="973138" lvl="1" indent="-280988">
              <a:defRPr/>
            </a:pPr>
            <a:r>
              <a:rPr lang="en-US" sz="3600" i="1" dirty="0">
                <a:solidFill>
                  <a:srgbClr val="C00000"/>
                </a:solidFill>
                <a:latin typeface="Calibri" panose="020F0502020204030204"/>
              </a:rPr>
              <a:t>What are examples of “youthful lusts”?</a:t>
            </a:r>
          </a:p>
          <a:p>
            <a:pPr marL="973138" lvl="1" indent="-280988">
              <a:defRPr/>
            </a:pPr>
            <a:r>
              <a:rPr lang="en-US" sz="3600" i="1" dirty="0">
                <a:solidFill>
                  <a:srgbClr val="C00000"/>
                </a:solidFill>
                <a:latin typeface="Calibri" panose="020F0502020204030204"/>
              </a:rPr>
              <a:t>What does it mean to “flee”?</a:t>
            </a:r>
          </a:p>
          <a:p>
            <a:pPr marL="973138" lvl="1" indent="-280988">
              <a:defRPr/>
            </a:pPr>
            <a:r>
              <a:rPr lang="en-US" sz="3600" i="1" dirty="0">
                <a:solidFill>
                  <a:srgbClr val="C00000"/>
                </a:solidFill>
                <a:latin typeface="Calibri" panose="020F0502020204030204"/>
              </a:rPr>
              <a:t>Why pursue righteousness, faith, love &amp; peace?</a:t>
            </a:r>
          </a:p>
          <a:p>
            <a:pPr marL="1430338" lvl="2" indent="-280988">
              <a:defRPr/>
            </a:pPr>
            <a:r>
              <a:rPr lang="en-US" sz="3200" i="1" dirty="0">
                <a:solidFill>
                  <a:srgbClr val="C00000"/>
                </a:solidFill>
                <a:latin typeface="Calibri" panose="020F0502020204030204"/>
              </a:rPr>
              <a:t>“Flee … but pursue …” </a:t>
            </a:r>
          </a:p>
          <a:p>
            <a:pPr marL="973138" lvl="1" indent="-280988">
              <a:defRPr/>
            </a:pPr>
            <a:r>
              <a:rPr lang="en-US" sz="3600" i="1" dirty="0">
                <a:solidFill>
                  <a:srgbClr val="C00000"/>
                </a:solidFill>
                <a:latin typeface="Calibri" panose="020F0502020204030204"/>
              </a:rPr>
              <a:t>Relationship between these and calling on the Lord </a:t>
            </a:r>
            <a:br>
              <a:rPr lang="en-US" sz="3600" i="1" dirty="0">
                <a:solidFill>
                  <a:srgbClr val="C00000"/>
                </a:solidFill>
                <a:latin typeface="Calibri" panose="020F0502020204030204"/>
              </a:rPr>
            </a:br>
            <a:r>
              <a:rPr lang="en-US" sz="3600" i="1" dirty="0">
                <a:solidFill>
                  <a:srgbClr val="C00000"/>
                </a:solidFill>
                <a:latin typeface="Calibri" panose="020F0502020204030204"/>
              </a:rPr>
              <a:t>“out of a “pure heart”?</a:t>
            </a:r>
          </a:p>
        </p:txBody>
      </p:sp>
    </p:spTree>
    <p:extLst>
      <p:ext uri="{BB962C8B-B14F-4D97-AF65-F5344CB8AC3E}">
        <p14:creationId xmlns:p14="http://schemas.microsoft.com/office/powerpoint/2010/main" val="27239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50"/>
                                        <p:tgtEl>
                                          <p:spTgt spid="21">
                                            <p:txEl>
                                              <p:pRg st="0" end="0"/>
                                            </p:txEl>
                                          </p:spTgt>
                                        </p:tgtEl>
                                      </p:cBhvr>
                                    </p:animEffect>
                                    <p:anim calcmode="lin" valueType="num">
                                      <p:cBhvr>
                                        <p:cTn id="8"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Ephesians 5:3-7</a:t>
            </a:r>
          </a:p>
          <a:p>
            <a:pPr marL="973138" lvl="1" indent="-280988">
              <a:defRPr/>
            </a:pPr>
            <a:r>
              <a:rPr lang="en-US" sz="3600" i="1" dirty="0">
                <a:solidFill>
                  <a:srgbClr val="C00000"/>
                </a:solidFill>
                <a:latin typeface="Calibri" panose="020F0502020204030204"/>
              </a:rPr>
              <a:t>Define these words listing forms or impurity.</a:t>
            </a:r>
          </a:p>
          <a:p>
            <a:pPr marL="1430338" lvl="2" indent="-280988">
              <a:defRPr/>
            </a:pPr>
            <a:r>
              <a:rPr lang="en-US" sz="3200" i="1" dirty="0">
                <a:solidFill>
                  <a:srgbClr val="C00000"/>
                </a:solidFill>
                <a:latin typeface="Calibri" panose="020F0502020204030204"/>
              </a:rPr>
              <a:t>Fornication</a:t>
            </a:r>
          </a:p>
          <a:p>
            <a:pPr marL="1430338" lvl="2" indent="-280988">
              <a:defRPr/>
            </a:pPr>
            <a:r>
              <a:rPr lang="en-US" sz="3200" i="1" dirty="0">
                <a:solidFill>
                  <a:srgbClr val="C00000"/>
                </a:solidFill>
                <a:latin typeface="Calibri" panose="020F0502020204030204"/>
              </a:rPr>
              <a:t>Uncleanness</a:t>
            </a:r>
          </a:p>
          <a:p>
            <a:pPr marL="1430338" lvl="2" indent="-280988">
              <a:defRPr/>
            </a:pPr>
            <a:r>
              <a:rPr lang="en-US" sz="3200" i="1" dirty="0">
                <a:solidFill>
                  <a:srgbClr val="C00000"/>
                </a:solidFill>
                <a:latin typeface="Calibri" panose="020F0502020204030204"/>
              </a:rPr>
              <a:t>Covetousness</a:t>
            </a:r>
          </a:p>
          <a:p>
            <a:pPr marL="1430338" lvl="2" indent="-280988">
              <a:defRPr/>
            </a:pPr>
            <a:r>
              <a:rPr lang="en-US" sz="3200" i="1" dirty="0">
                <a:solidFill>
                  <a:srgbClr val="C00000"/>
                </a:solidFill>
                <a:latin typeface="Calibri" panose="020F0502020204030204"/>
              </a:rPr>
              <a:t>Filthiness</a:t>
            </a:r>
          </a:p>
          <a:p>
            <a:pPr marL="1430338" lvl="2" indent="-280988">
              <a:defRPr/>
            </a:pPr>
            <a:r>
              <a:rPr lang="en-US" sz="3200" i="1" dirty="0">
                <a:solidFill>
                  <a:srgbClr val="C00000"/>
                </a:solidFill>
                <a:latin typeface="Calibri" panose="020F0502020204030204"/>
              </a:rPr>
              <a:t>Foolish talking</a:t>
            </a:r>
          </a:p>
          <a:p>
            <a:pPr marL="1430338" lvl="2" indent="-280988">
              <a:defRPr/>
            </a:pPr>
            <a:r>
              <a:rPr lang="en-US" sz="3200" i="1" dirty="0">
                <a:solidFill>
                  <a:srgbClr val="C00000"/>
                </a:solidFill>
                <a:latin typeface="Calibri" panose="020F0502020204030204"/>
              </a:rPr>
              <a:t>Coarse jesting</a:t>
            </a:r>
          </a:p>
        </p:txBody>
      </p:sp>
    </p:spTree>
    <p:extLst>
      <p:ext uri="{BB962C8B-B14F-4D97-AF65-F5344CB8AC3E}">
        <p14:creationId xmlns:p14="http://schemas.microsoft.com/office/powerpoint/2010/main" val="307337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50"/>
                                        <p:tgtEl>
                                          <p:spTgt spid="21">
                                            <p:txEl>
                                              <p:pRg st="0" end="0"/>
                                            </p:txEl>
                                          </p:spTgt>
                                        </p:tgtEl>
                                      </p:cBhvr>
                                    </p:animEffect>
                                    <p:anim calcmode="lin" valueType="num">
                                      <p:cBhvr>
                                        <p:cTn id="8"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Genesis 39:1-20</a:t>
            </a:r>
          </a:p>
          <a:p>
            <a:pPr marL="973138" lvl="1" indent="-280988">
              <a:defRPr/>
            </a:pPr>
            <a:r>
              <a:rPr lang="en-US" sz="3600" i="1" dirty="0">
                <a:solidFill>
                  <a:srgbClr val="C00000"/>
                </a:solidFill>
                <a:latin typeface="Calibri" panose="020F0502020204030204"/>
              </a:rPr>
              <a:t>How old was Joseph?</a:t>
            </a:r>
          </a:p>
          <a:p>
            <a:pPr marL="1430338" lvl="2" indent="-280988">
              <a:defRPr/>
            </a:pPr>
            <a:r>
              <a:rPr lang="en-US" sz="3200" i="1" dirty="0">
                <a:solidFill>
                  <a:srgbClr val="C00000"/>
                </a:solidFill>
                <a:latin typeface="Calibri" panose="020F0502020204030204"/>
              </a:rPr>
              <a:t>Gen. 37:2 – 17 years old before pit, Midianites, &amp; Potiphar</a:t>
            </a:r>
          </a:p>
          <a:p>
            <a:pPr marL="1430338" lvl="2" indent="-280988">
              <a:defRPr/>
            </a:pPr>
            <a:r>
              <a:rPr lang="en-US" sz="3200" i="1" dirty="0">
                <a:solidFill>
                  <a:srgbClr val="C00000"/>
                </a:solidFill>
                <a:latin typeface="Calibri" panose="020F0502020204030204"/>
              </a:rPr>
              <a:t>41:46 - 30 years old</a:t>
            </a:r>
          </a:p>
          <a:p>
            <a:pPr marL="1430338" lvl="2" indent="-280988">
              <a:defRPr/>
            </a:pPr>
            <a:r>
              <a:rPr lang="en-US" sz="3200" i="1" dirty="0">
                <a:solidFill>
                  <a:srgbClr val="C00000"/>
                </a:solidFill>
                <a:latin typeface="Calibri" panose="020F0502020204030204"/>
              </a:rPr>
              <a:t>41:1: “After 2 years” so at end of </a:t>
            </a:r>
            <a:r>
              <a:rPr lang="en-US" sz="3200" i="1" dirty="0" err="1">
                <a:solidFill>
                  <a:srgbClr val="C00000"/>
                </a:solidFill>
                <a:latin typeface="Calibri" panose="020F0502020204030204"/>
              </a:rPr>
              <a:t>ch.</a:t>
            </a:r>
            <a:r>
              <a:rPr lang="en-US" sz="3200" i="1" dirty="0">
                <a:solidFill>
                  <a:srgbClr val="C00000"/>
                </a:solidFill>
                <a:latin typeface="Calibri" panose="020F0502020204030204"/>
              </a:rPr>
              <a:t> 40 – 28</a:t>
            </a:r>
          </a:p>
          <a:p>
            <a:pPr marL="1430338" lvl="2" indent="-280988">
              <a:defRPr/>
            </a:pPr>
            <a:r>
              <a:rPr lang="en-US" sz="3200" i="1" dirty="0">
                <a:solidFill>
                  <a:srgbClr val="C00000"/>
                </a:solidFill>
                <a:latin typeface="Calibri" panose="020F0502020204030204"/>
              </a:rPr>
              <a:t>Given time to earn keeper of prison’s favor and for Joseph to gain </a:t>
            </a:r>
            <a:r>
              <a:rPr lang="en-US" sz="3200" i="1" dirty="0">
                <a:solidFill>
                  <a:srgbClr val="C00000"/>
                </a:solidFill>
              </a:rPr>
              <a:t>authority (39:21-23) before </a:t>
            </a:r>
            <a:r>
              <a:rPr lang="en-US" sz="3200" i="1" dirty="0">
                <a:solidFill>
                  <a:srgbClr val="C00000"/>
                </a:solidFill>
                <a:latin typeface="Calibri" panose="020F0502020204030204"/>
              </a:rPr>
              <a:t>butler &amp; baker are imprisoned and then interpret dream, have butler released &amp; baker hanged and then time for butler to not remember Joseph (40:23) – estimated around 20-25</a:t>
            </a:r>
          </a:p>
        </p:txBody>
      </p:sp>
    </p:spTree>
    <p:extLst>
      <p:ext uri="{BB962C8B-B14F-4D97-AF65-F5344CB8AC3E}">
        <p14:creationId xmlns:p14="http://schemas.microsoft.com/office/powerpoint/2010/main" val="30578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50"/>
                                        <p:tgtEl>
                                          <p:spTgt spid="21">
                                            <p:txEl>
                                              <p:pRg st="0" end="0"/>
                                            </p:txEl>
                                          </p:spTgt>
                                        </p:tgtEl>
                                      </p:cBhvr>
                                    </p:animEffect>
                                    <p:anim calcmode="lin" valueType="num">
                                      <p:cBhvr>
                                        <p:cTn id="8"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Genesis 39:1-20</a:t>
            </a:r>
          </a:p>
          <a:p>
            <a:pPr marL="973138" lvl="1" indent="-280988">
              <a:defRPr/>
            </a:pPr>
            <a:r>
              <a:rPr lang="en-US" sz="3600" i="1" dirty="0">
                <a:solidFill>
                  <a:srgbClr val="C00000"/>
                </a:solidFill>
                <a:latin typeface="Calibri" panose="020F0502020204030204"/>
              </a:rPr>
              <a:t>How old was Joseph?</a:t>
            </a:r>
          </a:p>
          <a:p>
            <a:pPr marL="973138" lvl="1" indent="-280988">
              <a:defRPr/>
            </a:pPr>
            <a:r>
              <a:rPr lang="en-US" sz="3600" i="1" dirty="0">
                <a:solidFill>
                  <a:srgbClr val="C00000"/>
                </a:solidFill>
                <a:latin typeface="Calibri" panose="020F0502020204030204"/>
              </a:rPr>
              <a:t>Who would have known if Joseph had laid with Potiphar’s wife?</a:t>
            </a:r>
          </a:p>
          <a:p>
            <a:pPr marL="973138" lvl="1" indent="-280988">
              <a:defRPr/>
            </a:pPr>
            <a:r>
              <a:rPr lang="en-US" sz="3600" i="1" dirty="0">
                <a:solidFill>
                  <a:srgbClr val="C00000"/>
                </a:solidFill>
                <a:latin typeface="Calibri" panose="020F0502020204030204"/>
              </a:rPr>
              <a:t>How does v. 9 describe why Joseph’s refused her advances?</a:t>
            </a:r>
          </a:p>
          <a:p>
            <a:pPr marL="973138" lvl="1" indent="-280988">
              <a:defRPr/>
            </a:pPr>
            <a:r>
              <a:rPr lang="en-US" sz="3600" i="1" dirty="0">
                <a:solidFill>
                  <a:srgbClr val="C00000"/>
                </a:solidFill>
                <a:latin typeface="Calibri" panose="020F0502020204030204"/>
              </a:rPr>
              <a:t>What does account ending with Joseph in jail teach us about consequences of doing the right thing?</a:t>
            </a:r>
          </a:p>
          <a:p>
            <a:pPr marL="973138" lvl="1" indent="-280988">
              <a:defRPr/>
            </a:pPr>
            <a:r>
              <a:rPr lang="en-US" sz="3600" i="1" dirty="0">
                <a:solidFill>
                  <a:srgbClr val="C00000"/>
                </a:solidFill>
                <a:latin typeface="Calibri" panose="020F0502020204030204"/>
              </a:rPr>
              <a:t>What do we learn from verse 5?</a:t>
            </a:r>
          </a:p>
        </p:txBody>
      </p:sp>
    </p:spTree>
    <p:extLst>
      <p:ext uri="{BB962C8B-B14F-4D97-AF65-F5344CB8AC3E}">
        <p14:creationId xmlns:p14="http://schemas.microsoft.com/office/powerpoint/2010/main" val="1971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250"/>
                                        <p:tgtEl>
                                          <p:spTgt spid="21">
                                            <p:txEl>
                                              <p:pRg st="2" end="2"/>
                                            </p:txEl>
                                          </p:spTgt>
                                        </p:tgtEl>
                                      </p:cBhvr>
                                    </p:animEffect>
                                    <p:anim calcmode="lin" valueType="num">
                                      <p:cBhvr>
                                        <p:cTn id="8" dur="25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7" name="Rectangle: Top Corners Snipped 16">
            <a:extLst>
              <a:ext uri="{FF2B5EF4-FFF2-40B4-BE49-F238E27FC236}">
                <a16:creationId xmlns:a16="http://schemas.microsoft.com/office/drawing/2014/main" id="{C8148A18-FFFF-4F09-A25C-0CD395C86B46}"/>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18" name="Rectangle: Top Corners Snipped 17">
            <a:extLst>
              <a:ext uri="{FF2B5EF4-FFF2-40B4-BE49-F238E27FC236}">
                <a16:creationId xmlns:a16="http://schemas.microsoft.com/office/drawing/2014/main" id="{979C9E58-1BDD-47B6-8366-09389102F3A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24" name="Rectangle: Top Corners Snipped 23">
            <a:extLst>
              <a:ext uri="{FF2B5EF4-FFF2-40B4-BE49-F238E27FC236}">
                <a16:creationId xmlns:a16="http://schemas.microsoft.com/office/drawing/2014/main" id="{9C15C4A9-6F7E-4051-9107-CED0D9AF886D}"/>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858000"/>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49,665 Potter Stock Photos, Potter Images | Depositphotos®">
            <a:extLst>
              <a:ext uri="{FF2B5EF4-FFF2-40B4-BE49-F238E27FC236}">
                <a16:creationId xmlns:a16="http://schemas.microsoft.com/office/drawing/2014/main" id="{82B3307D-FCEC-42C6-BA4D-89F1AECD49FD}"/>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0" y="-1177447"/>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2A5566-3AF3-4DD7-928A-530CE06BFD60}"/>
              </a:ext>
            </a:extLst>
          </p:cNvPr>
          <p:cNvSpPr txBox="1"/>
          <p:nvPr/>
        </p:nvSpPr>
        <p:spPr>
          <a:xfrm>
            <a:off x="-1" y="38909"/>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41172723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0"/>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indent="-280988">
              <a:defRPr/>
            </a:pPr>
            <a:r>
              <a:rPr lang="en-US" sz="4000" dirty="0">
                <a:solidFill>
                  <a:schemeClr val="bg1"/>
                </a:solidFill>
                <a:latin typeface="Calibri" panose="020F0502020204030204"/>
              </a:rPr>
              <a:t>Barnabas – “Son of Encouragement” – </a:t>
            </a:r>
            <a:r>
              <a:rPr lang="en-US" sz="4000" i="1" dirty="0">
                <a:solidFill>
                  <a:srgbClr val="C00000"/>
                </a:solidFill>
                <a:latin typeface="Calibri" panose="020F0502020204030204"/>
              </a:rPr>
              <a:t>Who &amp; how?</a:t>
            </a:r>
          </a:p>
          <a:p>
            <a:pPr marL="973138" lvl="1" indent="-280988">
              <a:lnSpc>
                <a:spcPct val="150000"/>
              </a:lnSpc>
              <a:defRPr/>
            </a:pPr>
            <a:r>
              <a:rPr lang="en-US" sz="3600" i="1" dirty="0">
                <a:solidFill>
                  <a:srgbClr val="C00000"/>
                </a:solidFill>
                <a:latin typeface="Calibri" panose="020F0502020204030204"/>
              </a:rPr>
              <a:t>Acts 4:32-37</a:t>
            </a:r>
          </a:p>
          <a:p>
            <a:pPr marL="973138" lvl="1" indent="-280988">
              <a:lnSpc>
                <a:spcPct val="150000"/>
              </a:lnSpc>
              <a:defRPr/>
            </a:pPr>
            <a:r>
              <a:rPr lang="en-US" sz="3600" i="1" dirty="0">
                <a:solidFill>
                  <a:srgbClr val="C00000"/>
                </a:solidFill>
                <a:latin typeface="Calibri" panose="020F0502020204030204"/>
              </a:rPr>
              <a:t>Acts 9:27</a:t>
            </a:r>
          </a:p>
          <a:p>
            <a:pPr marL="973138" lvl="1" indent="-280988">
              <a:lnSpc>
                <a:spcPct val="150000"/>
              </a:lnSpc>
              <a:defRPr/>
            </a:pPr>
            <a:r>
              <a:rPr lang="en-US" sz="3600" i="1" dirty="0">
                <a:solidFill>
                  <a:srgbClr val="C00000"/>
                </a:solidFill>
                <a:latin typeface="Calibri" panose="020F0502020204030204"/>
              </a:rPr>
              <a:t>Acts 11:22-26</a:t>
            </a:r>
          </a:p>
          <a:p>
            <a:pPr marL="973138" lvl="1" indent="-280988">
              <a:lnSpc>
                <a:spcPct val="150000"/>
              </a:lnSpc>
              <a:defRPr/>
            </a:pPr>
            <a:r>
              <a:rPr lang="en-US" sz="3600" i="1" dirty="0">
                <a:solidFill>
                  <a:srgbClr val="C00000"/>
                </a:solidFill>
                <a:latin typeface="Calibri" panose="020F0502020204030204"/>
              </a:rPr>
              <a:t>Acts 15:36-39</a:t>
            </a:r>
            <a:endParaRPr lang="en-US" sz="3600" i="1" dirty="0">
              <a:solidFill>
                <a:srgbClr val="C00000"/>
              </a:solidFill>
            </a:endParaRPr>
          </a:p>
        </p:txBody>
      </p:sp>
    </p:spTree>
    <p:extLst>
      <p:ext uri="{BB962C8B-B14F-4D97-AF65-F5344CB8AC3E}">
        <p14:creationId xmlns:p14="http://schemas.microsoft.com/office/powerpoint/2010/main" val="33731858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0"/>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indent="-280988">
              <a:defRPr/>
            </a:pPr>
            <a:r>
              <a:rPr lang="en-US" sz="4000" dirty="0">
                <a:solidFill>
                  <a:schemeClr val="bg1"/>
                </a:solidFill>
                <a:latin typeface="Calibri" panose="020F0502020204030204"/>
              </a:rPr>
              <a:t>Phil. 2:3-4</a:t>
            </a:r>
            <a:r>
              <a:rPr lang="en-US" sz="3600" i="1" dirty="0">
                <a:solidFill>
                  <a:schemeClr val="bg1"/>
                </a:solidFill>
              </a:rPr>
              <a:t> – </a:t>
            </a:r>
            <a:r>
              <a:rPr lang="en-US" sz="4000" dirty="0">
                <a:solidFill>
                  <a:schemeClr val="bg1"/>
                </a:solidFill>
              </a:rPr>
              <a:t>“Let nothing be done through selfish ambition or conceit, but in lowliness of mind let each esteem others better than himself. Let each of you look out not only for his own interests, but also for the interests of others.”</a:t>
            </a:r>
          </a:p>
          <a:p>
            <a:pPr marL="515938" indent="-280988">
              <a:defRPr/>
            </a:pPr>
            <a:endParaRPr lang="en-US" sz="4000" i="1" dirty="0">
              <a:solidFill>
                <a:schemeClr val="bg1"/>
              </a:solidFill>
              <a:latin typeface="Calibri" panose="020F0502020204030204"/>
            </a:endParaRPr>
          </a:p>
          <a:p>
            <a:pPr marL="515938" indent="-280988">
              <a:defRPr/>
            </a:pPr>
            <a:r>
              <a:rPr lang="en-US" sz="4000" i="1" dirty="0">
                <a:solidFill>
                  <a:srgbClr val="C00000"/>
                </a:solidFill>
                <a:latin typeface="Calibri" panose="020F0502020204030204"/>
              </a:rPr>
              <a:t>Some specific ways to show compassion </a:t>
            </a:r>
            <a:br>
              <a:rPr lang="en-US" sz="4000" i="1" dirty="0">
                <a:solidFill>
                  <a:srgbClr val="C00000"/>
                </a:solidFill>
                <a:latin typeface="Calibri" panose="020F0502020204030204"/>
              </a:rPr>
            </a:br>
            <a:r>
              <a:rPr lang="en-US" sz="4000" i="1" dirty="0">
                <a:solidFill>
                  <a:srgbClr val="C00000"/>
                </a:solidFill>
                <a:latin typeface="Calibri" panose="020F0502020204030204"/>
              </a:rPr>
              <a:t>(to family, friends, co-workers, </a:t>
            </a:r>
            <a:r>
              <a:rPr lang="en-US" sz="4000" i="1" dirty="0" err="1">
                <a:solidFill>
                  <a:srgbClr val="C00000"/>
                </a:solidFill>
                <a:latin typeface="Calibri" panose="020F0502020204030204"/>
              </a:rPr>
              <a:t>etc</a:t>
            </a:r>
            <a:r>
              <a:rPr lang="en-US" sz="4000" i="1" dirty="0">
                <a:solidFill>
                  <a:srgbClr val="C00000"/>
                </a:solidFill>
                <a:latin typeface="Calibri" panose="020F0502020204030204"/>
              </a:rPr>
              <a:t>)</a:t>
            </a:r>
          </a:p>
        </p:txBody>
      </p:sp>
      <p:sp>
        <p:nvSpPr>
          <p:cNvPr id="17" name="TextBox 16">
            <a:extLst>
              <a:ext uri="{FF2B5EF4-FFF2-40B4-BE49-F238E27FC236}">
                <a16:creationId xmlns:a16="http://schemas.microsoft.com/office/drawing/2014/main" id="{7F855481-95E4-4A4E-89CF-26E4BAA3C8BB}"/>
              </a:ext>
            </a:extLst>
          </p:cNvPr>
          <p:cNvSpPr txBox="1"/>
          <p:nvPr/>
        </p:nvSpPr>
        <p:spPr>
          <a:xfrm>
            <a:off x="0" y="-856033"/>
            <a:ext cx="12192000" cy="830997"/>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Developing </a:t>
            </a:r>
            <a:r>
              <a:rPr lang="en-US" sz="4800" b="1" dirty="0">
                <a:solidFill>
                  <a:schemeClr val="accent3"/>
                </a:solidFill>
                <a:latin typeface="Cambria" panose="02040503050406030204" pitchFamily="18" charset="0"/>
                <a:ea typeface="Cambria" panose="02040503050406030204" pitchFamily="18" charset="0"/>
              </a:rPr>
              <a:t>Positive</a:t>
            </a:r>
            <a:r>
              <a:rPr lang="en-US" sz="4800" b="1" dirty="0">
                <a:latin typeface="Cambria" panose="02040503050406030204" pitchFamily="18" charset="0"/>
                <a:ea typeface="Cambria" panose="02040503050406030204" pitchFamily="18" charset="0"/>
              </a:rPr>
              <a:t> Christian </a:t>
            </a:r>
            <a:r>
              <a:rPr lang="en-US" sz="4800" b="1" dirty="0">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9323580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7" name="Rectangle: Top Corners Snipped 16">
            <a:extLst>
              <a:ext uri="{FF2B5EF4-FFF2-40B4-BE49-F238E27FC236}">
                <a16:creationId xmlns:a16="http://schemas.microsoft.com/office/drawing/2014/main" id="{C8148A18-FFFF-4F09-A25C-0CD395C86B46}"/>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18" name="Rectangle: Top Corners Snipped 17">
            <a:extLst>
              <a:ext uri="{FF2B5EF4-FFF2-40B4-BE49-F238E27FC236}">
                <a16:creationId xmlns:a16="http://schemas.microsoft.com/office/drawing/2014/main" id="{979C9E58-1BDD-47B6-8366-09389102F3A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COURAGE</a:t>
            </a:r>
          </a:p>
        </p:txBody>
      </p:sp>
      <p:sp>
        <p:nvSpPr>
          <p:cNvPr id="24" name="Rectangle: Top Corners Snipped 23">
            <a:extLst>
              <a:ext uri="{FF2B5EF4-FFF2-40B4-BE49-F238E27FC236}">
                <a16:creationId xmlns:a16="http://schemas.microsoft.com/office/drawing/2014/main" id="{9C15C4A9-6F7E-4051-9107-CED0D9AF886D}"/>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858000"/>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49,665 Potter Stock Photos, Potter Images | Depositphotos®">
            <a:extLst>
              <a:ext uri="{FF2B5EF4-FFF2-40B4-BE49-F238E27FC236}">
                <a16:creationId xmlns:a16="http://schemas.microsoft.com/office/drawing/2014/main" id="{82B3307D-FCEC-42C6-BA4D-89F1AECD49FD}"/>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0" y="-1177447"/>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2A5566-3AF3-4DD7-928A-530CE06BFD60}"/>
              </a:ext>
            </a:extLst>
          </p:cNvPr>
          <p:cNvSpPr txBox="1"/>
          <p:nvPr/>
        </p:nvSpPr>
        <p:spPr>
          <a:xfrm>
            <a:off x="-1" y="38909"/>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33393723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“Pure and undefiled religion before God and the Father is this: to visit orphans and widows in their trouble, and to keep oneself unspotted from the world.”   (Jas. 1:27)</a:t>
            </a:r>
          </a:p>
          <a:p>
            <a:pPr marL="515938" lvl="0" indent="-280988">
              <a:defRPr/>
            </a:pPr>
            <a:r>
              <a:rPr lang="en-US" sz="4000" dirty="0">
                <a:solidFill>
                  <a:schemeClr val="bg1"/>
                </a:solidFill>
                <a:latin typeface="Calibri" panose="020F0502020204030204"/>
              </a:rPr>
              <a:t>Christians are to keep themselves morally pure; radically different from the world.</a:t>
            </a:r>
          </a:p>
          <a:p>
            <a:pPr marL="515938" lvl="0" indent="-280988">
              <a:defRPr/>
            </a:pPr>
            <a:r>
              <a:rPr lang="en-US" sz="4000" dirty="0">
                <a:solidFill>
                  <a:schemeClr val="bg1"/>
                </a:solidFill>
                <a:latin typeface="Calibri" panose="020F0502020204030204"/>
              </a:rPr>
              <a:t>Eph. 5:3</a:t>
            </a:r>
          </a:p>
          <a:p>
            <a:pPr marL="973138" lvl="1" indent="-280988">
              <a:defRPr/>
            </a:pPr>
            <a:r>
              <a:rPr lang="en-US" sz="3600" dirty="0">
                <a:solidFill>
                  <a:schemeClr val="bg1"/>
                </a:solidFill>
                <a:latin typeface="Calibri" panose="020F0502020204030204"/>
              </a:rPr>
              <a:t>NKJV </a:t>
            </a:r>
            <a:r>
              <a:rPr lang="en-US" sz="3600" dirty="0">
                <a:solidFill>
                  <a:schemeClr val="bg1"/>
                </a:solidFill>
              </a:rPr>
              <a:t>– “But fornication and </a:t>
            </a:r>
            <a:r>
              <a:rPr lang="en-US" sz="3600" b="1" u="sng" dirty="0">
                <a:solidFill>
                  <a:schemeClr val="accent1"/>
                </a:solidFill>
              </a:rPr>
              <a:t>all uncleanness</a:t>
            </a:r>
            <a:r>
              <a:rPr lang="en-US" sz="3600" dirty="0">
                <a:solidFill>
                  <a:schemeClr val="bg1"/>
                </a:solidFill>
              </a:rPr>
              <a:t> or covetousness, let it not even be named among you, as is fitting for saints;”</a:t>
            </a:r>
          </a:p>
          <a:p>
            <a:pPr marL="973138" lvl="1" indent="-280988">
              <a:defRPr/>
            </a:pPr>
            <a:endParaRPr lang="en-US" sz="3600" dirty="0">
              <a:solidFill>
                <a:schemeClr val="bg1"/>
              </a:solidFill>
              <a:latin typeface="Calibri" panose="020F0502020204030204"/>
            </a:endParaRPr>
          </a:p>
        </p:txBody>
      </p:sp>
    </p:spTree>
    <p:extLst>
      <p:ext uri="{BB962C8B-B14F-4D97-AF65-F5344CB8AC3E}">
        <p14:creationId xmlns:p14="http://schemas.microsoft.com/office/powerpoint/2010/main" val="26027525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“Pure and undefiled religion before God and the Father is this: to visit orphans and widows in their trouble, and to keep oneself unspotted from the world.”   (Jas. 1:27)</a:t>
            </a:r>
          </a:p>
          <a:p>
            <a:pPr marL="515938" lvl="0" indent="-280988">
              <a:defRPr/>
            </a:pPr>
            <a:r>
              <a:rPr lang="en-US" sz="4000" dirty="0">
                <a:solidFill>
                  <a:schemeClr val="bg1"/>
                </a:solidFill>
                <a:latin typeface="Calibri" panose="020F0502020204030204"/>
              </a:rPr>
              <a:t>Christians are to keep themselves morally pure; radically different from the world.</a:t>
            </a:r>
          </a:p>
          <a:p>
            <a:pPr marL="515938" lvl="0" indent="-280988">
              <a:defRPr/>
            </a:pPr>
            <a:r>
              <a:rPr lang="en-US" sz="4000" dirty="0">
                <a:solidFill>
                  <a:schemeClr val="bg1"/>
                </a:solidFill>
                <a:latin typeface="Calibri" panose="020F0502020204030204"/>
              </a:rPr>
              <a:t>Eph. 5:3</a:t>
            </a:r>
          </a:p>
          <a:p>
            <a:pPr marL="973138" lvl="1" indent="-280988">
              <a:defRPr/>
            </a:pPr>
            <a:r>
              <a:rPr lang="en-US" sz="3600" dirty="0">
                <a:solidFill>
                  <a:schemeClr val="bg1"/>
                </a:solidFill>
                <a:latin typeface="Calibri" panose="020F0502020204030204"/>
              </a:rPr>
              <a:t>CSB </a:t>
            </a:r>
            <a:r>
              <a:rPr lang="en-US" sz="3600" dirty="0">
                <a:solidFill>
                  <a:schemeClr val="bg1"/>
                </a:solidFill>
              </a:rPr>
              <a:t>– “But sexual immorality and </a:t>
            </a:r>
            <a:r>
              <a:rPr lang="en-US" sz="3600" b="1" u="sng" dirty="0">
                <a:solidFill>
                  <a:schemeClr val="accent1"/>
                </a:solidFill>
              </a:rPr>
              <a:t>any impurity</a:t>
            </a:r>
            <a:r>
              <a:rPr lang="en-US" sz="3600" dirty="0">
                <a:solidFill>
                  <a:schemeClr val="bg1"/>
                </a:solidFill>
              </a:rPr>
              <a:t> or greed should not even be heard of among you, as is proper for saints.”</a:t>
            </a:r>
            <a:endParaRPr lang="en-US" sz="3600" dirty="0">
              <a:solidFill>
                <a:schemeClr val="bg1"/>
              </a:solidFill>
              <a:latin typeface="Calibri" panose="020F0502020204030204"/>
            </a:endParaRPr>
          </a:p>
        </p:txBody>
      </p:sp>
    </p:spTree>
    <p:extLst>
      <p:ext uri="{BB962C8B-B14F-4D97-AF65-F5344CB8AC3E}">
        <p14:creationId xmlns:p14="http://schemas.microsoft.com/office/powerpoint/2010/main" val="13968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250"/>
                                        <p:tgtEl>
                                          <p:spTgt spid="21">
                                            <p:txEl>
                                              <p:pRg st="3" end="3"/>
                                            </p:txEl>
                                          </p:spTgt>
                                        </p:tgtEl>
                                      </p:cBhvr>
                                    </p:animEffect>
                                    <p:anim calcmode="lin" valueType="num">
                                      <p:cBhvr>
                                        <p:cTn id="8" dur="25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“Pure and undefiled religion before God and the Father is this: to visit orphans and widows in their trouble, and to keep oneself unspotted from the world.”   (Jas. 1:27)</a:t>
            </a:r>
          </a:p>
          <a:p>
            <a:pPr marL="515938" lvl="0" indent="-280988">
              <a:defRPr/>
            </a:pPr>
            <a:r>
              <a:rPr lang="en-US" sz="4000" dirty="0">
                <a:solidFill>
                  <a:schemeClr val="bg1"/>
                </a:solidFill>
                <a:latin typeface="Calibri" panose="020F0502020204030204"/>
              </a:rPr>
              <a:t>Christians are to keep themselves morally pure; radically different from the world.</a:t>
            </a:r>
          </a:p>
          <a:p>
            <a:pPr marL="515938" lvl="0" indent="-280988">
              <a:defRPr/>
            </a:pPr>
            <a:r>
              <a:rPr lang="en-US" sz="4000" dirty="0">
                <a:solidFill>
                  <a:schemeClr val="bg1"/>
                </a:solidFill>
                <a:latin typeface="Calibri" panose="020F0502020204030204"/>
              </a:rPr>
              <a:t>Eph. 5:3</a:t>
            </a:r>
          </a:p>
          <a:p>
            <a:pPr marL="973138" lvl="1" indent="-280988">
              <a:defRPr/>
            </a:pPr>
            <a:r>
              <a:rPr lang="en-US" sz="3600" dirty="0">
                <a:solidFill>
                  <a:schemeClr val="bg1"/>
                </a:solidFill>
                <a:latin typeface="Calibri" panose="020F0502020204030204"/>
              </a:rPr>
              <a:t>NIV </a:t>
            </a:r>
            <a:r>
              <a:rPr lang="en-US" sz="3600" dirty="0">
                <a:solidFill>
                  <a:schemeClr val="bg1"/>
                </a:solidFill>
              </a:rPr>
              <a:t>– “But among you there </a:t>
            </a:r>
            <a:r>
              <a:rPr lang="en-US" sz="3600" b="1" u="sng" dirty="0">
                <a:solidFill>
                  <a:schemeClr val="accent1"/>
                </a:solidFill>
              </a:rPr>
              <a:t>must not be even a hint of</a:t>
            </a:r>
            <a:r>
              <a:rPr lang="en-US" sz="3600" b="1" u="sng" dirty="0">
                <a:solidFill>
                  <a:schemeClr val="bg1"/>
                </a:solidFill>
              </a:rPr>
              <a:t> </a:t>
            </a:r>
            <a:r>
              <a:rPr lang="en-US" sz="3600" dirty="0">
                <a:solidFill>
                  <a:schemeClr val="bg1"/>
                </a:solidFill>
              </a:rPr>
              <a:t>sexual immorality, or </a:t>
            </a:r>
            <a:r>
              <a:rPr lang="en-US" sz="3600" b="1" u="sng" dirty="0">
                <a:solidFill>
                  <a:schemeClr val="accent1"/>
                </a:solidFill>
              </a:rPr>
              <a:t>of any kind of</a:t>
            </a:r>
            <a:r>
              <a:rPr lang="en-US" sz="3600" dirty="0">
                <a:solidFill>
                  <a:schemeClr val="bg1"/>
                </a:solidFill>
              </a:rPr>
              <a:t> impurity, or of greed, because these are improper for God’s holy people.”</a:t>
            </a:r>
            <a:endParaRPr lang="en-US" sz="3600" dirty="0">
              <a:solidFill>
                <a:schemeClr val="bg1"/>
              </a:solidFill>
              <a:latin typeface="Calibri" panose="020F0502020204030204"/>
            </a:endParaRPr>
          </a:p>
        </p:txBody>
      </p:sp>
    </p:spTree>
    <p:extLst>
      <p:ext uri="{BB962C8B-B14F-4D97-AF65-F5344CB8AC3E}">
        <p14:creationId xmlns:p14="http://schemas.microsoft.com/office/powerpoint/2010/main" val="25750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250"/>
                                        <p:tgtEl>
                                          <p:spTgt spid="21">
                                            <p:txEl>
                                              <p:pRg st="3" end="3"/>
                                            </p:txEl>
                                          </p:spTgt>
                                        </p:tgtEl>
                                      </p:cBhvr>
                                    </p:animEffect>
                                    <p:anim calcmode="lin" valueType="num">
                                      <p:cBhvr>
                                        <p:cTn id="8" dur="25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0"/>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11145"/>
          </a:xfrm>
          <a:solidFill>
            <a:schemeClr val="tx1"/>
          </a:solidFill>
        </p:spPr>
        <p:txBody>
          <a:bodyPr>
            <a:normAutofit/>
          </a:bodyPr>
          <a:lstStyle/>
          <a:p>
            <a:pPr marL="515938" lvl="0" indent="-280988">
              <a:defRPr/>
            </a:pPr>
            <a:r>
              <a:rPr lang="en-US" sz="4000" dirty="0">
                <a:solidFill>
                  <a:schemeClr val="bg1"/>
                </a:solidFill>
              </a:rPr>
              <a:t>As discussed Wed. night with apostasy, Satan entices us to take small steps (not huge leaps) from purity.</a:t>
            </a:r>
          </a:p>
          <a:p>
            <a:pPr marL="515938" lvl="0" indent="-280988">
              <a:defRPr/>
            </a:pPr>
            <a:r>
              <a:rPr lang="en-US" sz="4000" dirty="0">
                <a:solidFill>
                  <a:schemeClr val="bg1"/>
                </a:solidFill>
                <a:latin typeface="Calibri" panose="020F0502020204030204"/>
              </a:rPr>
              <a:t>Syn: Righteousness, holiness, godliness, sanctification, virtue</a:t>
            </a:r>
          </a:p>
          <a:p>
            <a:pPr marL="515938" lvl="0" indent="-280988">
              <a:defRPr/>
            </a:pPr>
            <a:r>
              <a:rPr lang="en-US" sz="4000" dirty="0">
                <a:solidFill>
                  <a:schemeClr val="bg1"/>
                </a:solidFill>
              </a:rPr>
              <a:t>“Do not lay hands on anyone hastily, nor share in other people’s sins; </a:t>
            </a:r>
            <a:r>
              <a:rPr lang="en-US" sz="4000" b="1" u="sng" dirty="0">
                <a:solidFill>
                  <a:schemeClr val="accent1"/>
                </a:solidFill>
              </a:rPr>
              <a:t>keep yourself pure</a:t>
            </a:r>
            <a:r>
              <a:rPr lang="en-US" sz="4000" dirty="0">
                <a:solidFill>
                  <a:schemeClr val="bg1"/>
                </a:solidFill>
              </a:rPr>
              <a:t>.” (1 Tim. 5:22)</a:t>
            </a:r>
          </a:p>
          <a:p>
            <a:pPr marL="515938" lvl="0" indent="-280988">
              <a:defRPr/>
            </a:pPr>
            <a:r>
              <a:rPr lang="en-US" sz="4000" dirty="0">
                <a:solidFill>
                  <a:schemeClr val="bg1"/>
                </a:solidFill>
              </a:rPr>
              <a:t>“Let no one despise your youth, but be an example to the believers in word, in conduct, in love, in spirit, in faith, </a:t>
            </a:r>
            <a:r>
              <a:rPr lang="en-US" sz="4000" b="1" u="sng" dirty="0">
                <a:solidFill>
                  <a:schemeClr val="accent1"/>
                </a:solidFill>
              </a:rPr>
              <a:t>in purity</a:t>
            </a:r>
            <a:r>
              <a:rPr lang="en-US" sz="4000" dirty="0">
                <a:solidFill>
                  <a:schemeClr val="bg1"/>
                </a:solidFill>
              </a:rPr>
              <a:t>.” (1 Tim. 4:12)</a:t>
            </a:r>
          </a:p>
          <a:p>
            <a:pPr marL="515938" lvl="0" indent="-280988">
              <a:defRPr/>
            </a:pPr>
            <a:r>
              <a:rPr lang="en-US" sz="4000" dirty="0">
                <a:solidFill>
                  <a:schemeClr val="bg1"/>
                </a:solidFill>
                <a:latin typeface="Calibri" panose="020F0502020204030204"/>
              </a:rPr>
              <a:t>Comes from being pure in heart. (Matt. 5:8)</a:t>
            </a:r>
          </a:p>
        </p:txBody>
      </p:sp>
    </p:spTree>
    <p:extLst>
      <p:ext uri="{BB962C8B-B14F-4D97-AF65-F5344CB8AC3E}">
        <p14:creationId xmlns:p14="http://schemas.microsoft.com/office/powerpoint/2010/main" val="421209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50"/>
                                        <p:tgtEl>
                                          <p:spTgt spid="21">
                                            <p:txEl>
                                              <p:pRg st="0" end="0"/>
                                            </p:txEl>
                                          </p:spTgt>
                                        </p:tgtEl>
                                      </p:cBhvr>
                                    </p:animEffect>
                                    <p:anim calcmode="lin" valueType="num">
                                      <p:cBhvr>
                                        <p:cTn id="8"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847</Words>
  <Application>Microsoft Office PowerPoint</Application>
  <PresentationFormat>Widescreen</PresentationFormat>
  <Paragraphs>207</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 Light</vt:lpstr>
      <vt:lpstr>Cambria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Stilts</dc:creator>
  <cp:lastModifiedBy>Kevin Stilts</cp:lastModifiedBy>
  <cp:revision>2</cp:revision>
  <dcterms:created xsi:type="dcterms:W3CDTF">2021-11-06T16:08:31Z</dcterms:created>
  <dcterms:modified xsi:type="dcterms:W3CDTF">2022-02-06T18:18:18Z</dcterms:modified>
</cp:coreProperties>
</file>