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51"/>
  </p:notesMasterIdLst>
  <p:handoutMasterIdLst>
    <p:handoutMasterId r:id="rId52"/>
  </p:handoutMasterIdLst>
  <p:sldIdLst>
    <p:sldId id="267" r:id="rId5"/>
    <p:sldId id="352" r:id="rId6"/>
    <p:sldId id="427" r:id="rId7"/>
    <p:sldId id="412" r:id="rId8"/>
    <p:sldId id="422" r:id="rId9"/>
    <p:sldId id="423" r:id="rId10"/>
    <p:sldId id="424" r:id="rId11"/>
    <p:sldId id="425" r:id="rId12"/>
    <p:sldId id="426" r:id="rId13"/>
    <p:sldId id="421" r:id="rId14"/>
    <p:sldId id="413" r:id="rId15"/>
    <p:sldId id="416" r:id="rId16"/>
    <p:sldId id="417" r:id="rId17"/>
    <p:sldId id="418" r:id="rId18"/>
    <p:sldId id="419" r:id="rId19"/>
    <p:sldId id="420" r:id="rId20"/>
    <p:sldId id="415" r:id="rId21"/>
    <p:sldId id="430" r:id="rId22"/>
    <p:sldId id="429" r:id="rId23"/>
    <p:sldId id="431" r:id="rId24"/>
    <p:sldId id="434" r:id="rId25"/>
    <p:sldId id="435" r:id="rId26"/>
    <p:sldId id="428" r:id="rId27"/>
    <p:sldId id="439" r:id="rId28"/>
    <p:sldId id="437" r:id="rId29"/>
    <p:sldId id="436" r:id="rId30"/>
    <p:sldId id="411"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3" r:id="rId44"/>
    <p:sldId id="452" r:id="rId45"/>
    <p:sldId id="455" r:id="rId46"/>
    <p:sldId id="454" r:id="rId47"/>
    <p:sldId id="456" r:id="rId48"/>
    <p:sldId id="457" r:id="rId49"/>
    <p:sldId id="458" r:id="rId5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8F1AB-82B8-40DC-9C2A-BCEFD6AE266F}" v="20" dt="2022-02-23T21:06:28.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599" autoAdjust="0"/>
  </p:normalViewPr>
  <p:slideViewPr>
    <p:cSldViewPr>
      <p:cViewPr varScale="1">
        <p:scale>
          <a:sx n="86" d="100"/>
          <a:sy n="86" d="100"/>
        </p:scale>
        <p:origin x="470" y="5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Clark" userId="c60ea259d2e9f9db" providerId="LiveId" clId="{9C48F1AB-82B8-40DC-9C2A-BCEFD6AE266F}"/>
    <pc:docChg chg="undo custSel addSld delSld modSld sldOrd">
      <pc:chgData name="Adam Clark" userId="c60ea259d2e9f9db" providerId="LiveId" clId="{9C48F1AB-82B8-40DC-9C2A-BCEFD6AE266F}" dt="2022-02-23T21:08:02.207" v="2245"/>
      <pc:docMkLst>
        <pc:docMk/>
      </pc:docMkLst>
      <pc:sldChg chg="modSp mod">
        <pc:chgData name="Adam Clark" userId="c60ea259d2e9f9db" providerId="LiveId" clId="{9C48F1AB-82B8-40DC-9C2A-BCEFD6AE266F}" dt="2022-02-23T15:40:30.844" v="173" actId="20577"/>
        <pc:sldMkLst>
          <pc:docMk/>
          <pc:sldMk cId="1592574738" sldId="352"/>
        </pc:sldMkLst>
        <pc:spChg chg="mod">
          <ac:chgData name="Adam Clark" userId="c60ea259d2e9f9db" providerId="LiveId" clId="{9C48F1AB-82B8-40DC-9C2A-BCEFD6AE266F}" dt="2022-02-23T15:40:02.464" v="125" actId="20577"/>
          <ac:spMkLst>
            <pc:docMk/>
            <pc:sldMk cId="1592574738" sldId="352"/>
            <ac:spMk id="2" creationId="{00000000-0000-0000-0000-000000000000}"/>
          </ac:spMkLst>
        </pc:spChg>
        <pc:spChg chg="mod">
          <ac:chgData name="Adam Clark" userId="c60ea259d2e9f9db" providerId="LiveId" clId="{9C48F1AB-82B8-40DC-9C2A-BCEFD6AE266F}" dt="2022-02-23T15:40:30.844" v="173" actId="20577"/>
          <ac:spMkLst>
            <pc:docMk/>
            <pc:sldMk cId="1592574738" sldId="352"/>
            <ac:spMk id="5" creationId="{03F5CBA7-75B3-4115-83D7-166B3A3A1715}"/>
          </ac:spMkLst>
        </pc:spChg>
      </pc:sldChg>
      <pc:sldChg chg="delSp modSp new mod modClrScheme chgLayout">
        <pc:chgData name="Adam Clark" userId="c60ea259d2e9f9db" providerId="LiveId" clId="{9C48F1AB-82B8-40DC-9C2A-BCEFD6AE266F}" dt="2022-02-23T18:09:55.364" v="680" actId="20577"/>
        <pc:sldMkLst>
          <pc:docMk/>
          <pc:sldMk cId="1273839715" sldId="412"/>
        </pc:sldMkLst>
        <pc:spChg chg="mod ord">
          <ac:chgData name="Adam Clark" userId="c60ea259d2e9f9db" providerId="LiveId" clId="{9C48F1AB-82B8-40DC-9C2A-BCEFD6AE266F}" dt="2022-02-23T18:09:50.634" v="678" actId="700"/>
          <ac:spMkLst>
            <pc:docMk/>
            <pc:sldMk cId="1273839715" sldId="412"/>
            <ac:spMk id="2" creationId="{013348A6-66A5-4413-8987-1CC24CE6190D}"/>
          </ac:spMkLst>
        </pc:spChg>
        <pc:spChg chg="mod ord">
          <ac:chgData name="Adam Clark" userId="c60ea259d2e9f9db" providerId="LiveId" clId="{9C48F1AB-82B8-40DC-9C2A-BCEFD6AE266F}" dt="2022-02-23T18:09:55.364" v="680" actId="20577"/>
          <ac:spMkLst>
            <pc:docMk/>
            <pc:sldMk cId="1273839715" sldId="412"/>
            <ac:spMk id="3" creationId="{2DE69EE7-B511-4147-A562-4083CC6D82EF}"/>
          </ac:spMkLst>
        </pc:spChg>
        <pc:spChg chg="del mod">
          <ac:chgData name="Adam Clark" userId="c60ea259d2e9f9db" providerId="LiveId" clId="{9C48F1AB-82B8-40DC-9C2A-BCEFD6AE266F}" dt="2022-02-23T18:09:50.634" v="678" actId="700"/>
          <ac:spMkLst>
            <pc:docMk/>
            <pc:sldMk cId="1273839715" sldId="412"/>
            <ac:spMk id="4" creationId="{1C54DC2E-FB8A-4554-BD49-8DA192B0E99E}"/>
          </ac:spMkLst>
        </pc:spChg>
      </pc:sldChg>
      <pc:sldChg chg="del">
        <pc:chgData name="Adam Clark" userId="c60ea259d2e9f9db" providerId="LiveId" clId="{9C48F1AB-82B8-40DC-9C2A-BCEFD6AE266F}" dt="2022-02-23T15:40:56.273" v="174" actId="2696"/>
        <pc:sldMkLst>
          <pc:docMk/>
          <pc:sldMk cId="2812319708" sldId="412"/>
        </pc:sldMkLst>
      </pc:sldChg>
      <pc:sldChg chg="del">
        <pc:chgData name="Adam Clark" userId="c60ea259d2e9f9db" providerId="LiveId" clId="{9C48F1AB-82B8-40DC-9C2A-BCEFD6AE266F}" dt="2022-02-23T15:40:56.273" v="174" actId="2696"/>
        <pc:sldMkLst>
          <pc:docMk/>
          <pc:sldMk cId="170350857" sldId="413"/>
        </pc:sldMkLst>
      </pc:sldChg>
      <pc:sldChg chg="addSp delSp modSp new mod modClrScheme chgLayout">
        <pc:chgData name="Adam Clark" userId="c60ea259d2e9f9db" providerId="LiveId" clId="{9C48F1AB-82B8-40DC-9C2A-BCEFD6AE266F}" dt="2022-02-23T17:09:08.395" v="353"/>
        <pc:sldMkLst>
          <pc:docMk/>
          <pc:sldMk cId="801122730" sldId="413"/>
        </pc:sldMkLst>
        <pc:spChg chg="del mod ord">
          <ac:chgData name="Adam Clark" userId="c60ea259d2e9f9db" providerId="LiveId" clId="{9C48F1AB-82B8-40DC-9C2A-BCEFD6AE266F}" dt="2022-02-23T17:03:11.728" v="249" actId="700"/>
          <ac:spMkLst>
            <pc:docMk/>
            <pc:sldMk cId="801122730" sldId="413"/>
            <ac:spMk id="2" creationId="{4F148284-778B-43CA-9956-A120DB985EEA}"/>
          </ac:spMkLst>
        </pc:spChg>
        <pc:spChg chg="del mod ord">
          <ac:chgData name="Adam Clark" userId="c60ea259d2e9f9db" providerId="LiveId" clId="{9C48F1AB-82B8-40DC-9C2A-BCEFD6AE266F}" dt="2022-02-23T17:03:11.728" v="249" actId="700"/>
          <ac:spMkLst>
            <pc:docMk/>
            <pc:sldMk cId="801122730" sldId="413"/>
            <ac:spMk id="3" creationId="{E7333B70-B6AE-4B74-9584-DD09F1BF1FF8}"/>
          </ac:spMkLst>
        </pc:spChg>
        <pc:spChg chg="del">
          <ac:chgData name="Adam Clark" userId="c60ea259d2e9f9db" providerId="LiveId" clId="{9C48F1AB-82B8-40DC-9C2A-BCEFD6AE266F}" dt="2022-02-23T17:03:11.728" v="249" actId="700"/>
          <ac:spMkLst>
            <pc:docMk/>
            <pc:sldMk cId="801122730" sldId="413"/>
            <ac:spMk id="4" creationId="{57F17D86-F13E-4E4A-A8A8-9670D8AF00EF}"/>
          </ac:spMkLst>
        </pc:spChg>
        <pc:spChg chg="add mod ord">
          <ac:chgData name="Adam Clark" userId="c60ea259d2e9f9db" providerId="LiveId" clId="{9C48F1AB-82B8-40DC-9C2A-BCEFD6AE266F}" dt="2022-02-23T17:05:04.227" v="342" actId="20577"/>
          <ac:spMkLst>
            <pc:docMk/>
            <pc:sldMk cId="801122730" sldId="413"/>
            <ac:spMk id="5" creationId="{BC86F524-A770-425B-87A3-4B95C71ED7A1}"/>
          </ac:spMkLst>
        </pc:spChg>
        <pc:spChg chg="add mod ord">
          <ac:chgData name="Adam Clark" userId="c60ea259d2e9f9db" providerId="LiveId" clId="{9C48F1AB-82B8-40DC-9C2A-BCEFD6AE266F}" dt="2022-02-23T17:09:08.395" v="353"/>
          <ac:spMkLst>
            <pc:docMk/>
            <pc:sldMk cId="801122730" sldId="413"/>
            <ac:spMk id="6" creationId="{794D648E-AB65-4AF3-911C-E85A7A3BEB00}"/>
          </ac:spMkLst>
        </pc:spChg>
      </pc:sldChg>
      <pc:sldChg chg="del">
        <pc:chgData name="Adam Clark" userId="c60ea259d2e9f9db" providerId="LiveId" clId="{9C48F1AB-82B8-40DC-9C2A-BCEFD6AE266F}" dt="2022-02-23T15:40:56.273" v="174" actId="2696"/>
        <pc:sldMkLst>
          <pc:docMk/>
          <pc:sldMk cId="977562014" sldId="414"/>
        </pc:sldMkLst>
      </pc:sldChg>
      <pc:sldChg chg="add del">
        <pc:chgData name="Adam Clark" userId="c60ea259d2e9f9db" providerId="LiveId" clId="{9C48F1AB-82B8-40DC-9C2A-BCEFD6AE266F}" dt="2022-02-23T18:55:24.016" v="907" actId="2696"/>
        <pc:sldMkLst>
          <pc:docMk/>
          <pc:sldMk cId="1371024931" sldId="414"/>
        </pc:sldMkLst>
      </pc:sldChg>
      <pc:sldChg chg="modSp add mod">
        <pc:chgData name="Adam Clark" userId="c60ea259d2e9f9db" providerId="LiveId" clId="{9C48F1AB-82B8-40DC-9C2A-BCEFD6AE266F}" dt="2022-02-23T18:20:22.283" v="688" actId="20577"/>
        <pc:sldMkLst>
          <pc:docMk/>
          <pc:sldMk cId="2007752839" sldId="415"/>
        </pc:sldMkLst>
        <pc:spChg chg="mod">
          <ac:chgData name="Adam Clark" userId="c60ea259d2e9f9db" providerId="LiveId" clId="{9C48F1AB-82B8-40DC-9C2A-BCEFD6AE266F}" dt="2022-02-23T18:20:22.283" v="688" actId="20577"/>
          <ac:spMkLst>
            <pc:docMk/>
            <pc:sldMk cId="2007752839" sldId="415"/>
            <ac:spMk id="6" creationId="{794D648E-AB65-4AF3-911C-E85A7A3BEB00}"/>
          </ac:spMkLst>
        </pc:spChg>
      </pc:sldChg>
      <pc:sldChg chg="del">
        <pc:chgData name="Adam Clark" userId="c60ea259d2e9f9db" providerId="LiveId" clId="{9C48F1AB-82B8-40DC-9C2A-BCEFD6AE266F}" dt="2022-02-23T15:40:56.273" v="174" actId="2696"/>
        <pc:sldMkLst>
          <pc:docMk/>
          <pc:sldMk cId="4067394209" sldId="415"/>
        </pc:sldMkLst>
      </pc:sldChg>
      <pc:sldChg chg="del">
        <pc:chgData name="Adam Clark" userId="c60ea259d2e9f9db" providerId="LiveId" clId="{9C48F1AB-82B8-40DC-9C2A-BCEFD6AE266F}" dt="2022-02-23T15:40:56.273" v="174" actId="2696"/>
        <pc:sldMkLst>
          <pc:docMk/>
          <pc:sldMk cId="426691508" sldId="416"/>
        </pc:sldMkLst>
      </pc:sldChg>
      <pc:sldChg chg="modSp add mod">
        <pc:chgData name="Adam Clark" userId="c60ea259d2e9f9db" providerId="LiveId" clId="{9C48F1AB-82B8-40DC-9C2A-BCEFD6AE266F}" dt="2022-02-23T17:09:43.210" v="376" actId="20577"/>
        <pc:sldMkLst>
          <pc:docMk/>
          <pc:sldMk cId="2128841702" sldId="416"/>
        </pc:sldMkLst>
        <pc:spChg chg="mod">
          <ac:chgData name="Adam Clark" userId="c60ea259d2e9f9db" providerId="LiveId" clId="{9C48F1AB-82B8-40DC-9C2A-BCEFD6AE266F}" dt="2022-02-23T17:09:43.210" v="376" actId="20577"/>
          <ac:spMkLst>
            <pc:docMk/>
            <pc:sldMk cId="2128841702" sldId="416"/>
            <ac:spMk id="6" creationId="{794D648E-AB65-4AF3-911C-E85A7A3BEB00}"/>
          </ac:spMkLst>
        </pc:spChg>
      </pc:sldChg>
      <pc:sldChg chg="modSp add mod">
        <pc:chgData name="Adam Clark" userId="c60ea259d2e9f9db" providerId="LiveId" clId="{9C48F1AB-82B8-40DC-9C2A-BCEFD6AE266F}" dt="2022-02-23T17:13:20.427" v="381" actId="403"/>
        <pc:sldMkLst>
          <pc:docMk/>
          <pc:sldMk cId="101410654" sldId="417"/>
        </pc:sldMkLst>
        <pc:spChg chg="mod">
          <ac:chgData name="Adam Clark" userId="c60ea259d2e9f9db" providerId="LiveId" clId="{9C48F1AB-82B8-40DC-9C2A-BCEFD6AE266F}" dt="2022-02-23T17:13:20.427" v="381" actId="403"/>
          <ac:spMkLst>
            <pc:docMk/>
            <pc:sldMk cId="101410654" sldId="417"/>
            <ac:spMk id="6" creationId="{794D648E-AB65-4AF3-911C-E85A7A3BEB00}"/>
          </ac:spMkLst>
        </pc:spChg>
      </pc:sldChg>
      <pc:sldChg chg="del">
        <pc:chgData name="Adam Clark" userId="c60ea259d2e9f9db" providerId="LiveId" clId="{9C48F1AB-82B8-40DC-9C2A-BCEFD6AE266F}" dt="2022-02-23T15:40:56.273" v="174" actId="2696"/>
        <pc:sldMkLst>
          <pc:docMk/>
          <pc:sldMk cId="997072834" sldId="417"/>
        </pc:sldMkLst>
      </pc:sldChg>
      <pc:sldChg chg="del">
        <pc:chgData name="Adam Clark" userId="c60ea259d2e9f9db" providerId="LiveId" clId="{9C48F1AB-82B8-40DC-9C2A-BCEFD6AE266F}" dt="2022-02-23T15:40:56.273" v="174" actId="2696"/>
        <pc:sldMkLst>
          <pc:docMk/>
          <pc:sldMk cId="1393305778" sldId="418"/>
        </pc:sldMkLst>
      </pc:sldChg>
      <pc:sldChg chg="modSp add mod">
        <pc:chgData name="Adam Clark" userId="c60ea259d2e9f9db" providerId="LiveId" clId="{9C48F1AB-82B8-40DC-9C2A-BCEFD6AE266F}" dt="2022-02-23T17:15:19.775" v="392"/>
        <pc:sldMkLst>
          <pc:docMk/>
          <pc:sldMk cId="3997998978" sldId="418"/>
        </pc:sldMkLst>
        <pc:spChg chg="mod">
          <ac:chgData name="Adam Clark" userId="c60ea259d2e9f9db" providerId="LiveId" clId="{9C48F1AB-82B8-40DC-9C2A-BCEFD6AE266F}" dt="2022-02-23T17:15:19.775" v="392"/>
          <ac:spMkLst>
            <pc:docMk/>
            <pc:sldMk cId="3997998978" sldId="418"/>
            <ac:spMk id="6" creationId="{794D648E-AB65-4AF3-911C-E85A7A3BEB00}"/>
          </ac:spMkLst>
        </pc:spChg>
      </pc:sldChg>
      <pc:sldChg chg="del">
        <pc:chgData name="Adam Clark" userId="c60ea259d2e9f9db" providerId="LiveId" clId="{9C48F1AB-82B8-40DC-9C2A-BCEFD6AE266F}" dt="2022-02-23T15:40:56.273" v="174" actId="2696"/>
        <pc:sldMkLst>
          <pc:docMk/>
          <pc:sldMk cId="310300224" sldId="419"/>
        </pc:sldMkLst>
      </pc:sldChg>
      <pc:sldChg chg="modSp add mod ord">
        <pc:chgData name="Adam Clark" userId="c60ea259d2e9f9db" providerId="LiveId" clId="{9C48F1AB-82B8-40DC-9C2A-BCEFD6AE266F}" dt="2022-02-23T17:26:05.979" v="465" actId="403"/>
        <pc:sldMkLst>
          <pc:docMk/>
          <pc:sldMk cId="957937943" sldId="419"/>
        </pc:sldMkLst>
        <pc:spChg chg="mod">
          <ac:chgData name="Adam Clark" userId="c60ea259d2e9f9db" providerId="LiveId" clId="{9C48F1AB-82B8-40DC-9C2A-BCEFD6AE266F}" dt="2022-02-23T17:26:05.979" v="465" actId="403"/>
          <ac:spMkLst>
            <pc:docMk/>
            <pc:sldMk cId="957937943" sldId="419"/>
            <ac:spMk id="6" creationId="{794D648E-AB65-4AF3-911C-E85A7A3BEB00}"/>
          </ac:spMkLst>
        </pc:spChg>
      </pc:sldChg>
      <pc:sldChg chg="del">
        <pc:chgData name="Adam Clark" userId="c60ea259d2e9f9db" providerId="LiveId" clId="{9C48F1AB-82B8-40DC-9C2A-BCEFD6AE266F}" dt="2022-02-23T15:40:56.273" v="174" actId="2696"/>
        <pc:sldMkLst>
          <pc:docMk/>
          <pc:sldMk cId="207853922" sldId="420"/>
        </pc:sldMkLst>
      </pc:sldChg>
      <pc:sldChg chg="modSp add mod">
        <pc:chgData name="Adam Clark" userId="c60ea259d2e9f9db" providerId="LiveId" clId="{9C48F1AB-82B8-40DC-9C2A-BCEFD6AE266F}" dt="2022-02-23T17:29:24.877" v="656" actId="403"/>
        <pc:sldMkLst>
          <pc:docMk/>
          <pc:sldMk cId="3921947037" sldId="420"/>
        </pc:sldMkLst>
        <pc:spChg chg="mod">
          <ac:chgData name="Adam Clark" userId="c60ea259d2e9f9db" providerId="LiveId" clId="{9C48F1AB-82B8-40DC-9C2A-BCEFD6AE266F}" dt="2022-02-23T17:29:24.877" v="656" actId="403"/>
          <ac:spMkLst>
            <pc:docMk/>
            <pc:sldMk cId="3921947037" sldId="420"/>
            <ac:spMk id="6" creationId="{794D648E-AB65-4AF3-911C-E85A7A3BEB00}"/>
          </ac:spMkLst>
        </pc:spChg>
      </pc:sldChg>
      <pc:sldChg chg="add ord">
        <pc:chgData name="Adam Clark" userId="c60ea259d2e9f9db" providerId="LiveId" clId="{9C48F1AB-82B8-40DC-9C2A-BCEFD6AE266F}" dt="2022-02-23T18:15:00.537" v="686"/>
        <pc:sldMkLst>
          <pc:docMk/>
          <pc:sldMk cId="3782010267" sldId="421"/>
        </pc:sldMkLst>
      </pc:sldChg>
      <pc:sldChg chg="del">
        <pc:chgData name="Adam Clark" userId="c60ea259d2e9f9db" providerId="LiveId" clId="{9C48F1AB-82B8-40DC-9C2A-BCEFD6AE266F}" dt="2022-02-23T15:40:56.273" v="174" actId="2696"/>
        <pc:sldMkLst>
          <pc:docMk/>
          <pc:sldMk cId="4193242120" sldId="421"/>
        </pc:sldMkLst>
      </pc:sldChg>
      <pc:sldChg chg="delSp modSp add mod modClrScheme chgLayout">
        <pc:chgData name="Adam Clark" userId="c60ea259d2e9f9db" providerId="LiveId" clId="{9C48F1AB-82B8-40DC-9C2A-BCEFD6AE266F}" dt="2022-02-23T18:09:38.197" v="677" actId="20577"/>
        <pc:sldMkLst>
          <pc:docMk/>
          <pc:sldMk cId="2231636369" sldId="422"/>
        </pc:sldMkLst>
        <pc:spChg chg="mod ord">
          <ac:chgData name="Adam Clark" userId="c60ea259d2e9f9db" providerId="LiveId" clId="{9C48F1AB-82B8-40DC-9C2A-BCEFD6AE266F}" dt="2022-02-23T18:09:32.890" v="675" actId="700"/>
          <ac:spMkLst>
            <pc:docMk/>
            <pc:sldMk cId="2231636369" sldId="422"/>
            <ac:spMk id="2" creationId="{013348A6-66A5-4413-8987-1CC24CE6190D}"/>
          </ac:spMkLst>
        </pc:spChg>
        <pc:spChg chg="mod ord">
          <ac:chgData name="Adam Clark" userId="c60ea259d2e9f9db" providerId="LiveId" clId="{9C48F1AB-82B8-40DC-9C2A-BCEFD6AE266F}" dt="2022-02-23T18:09:38.197" v="677" actId="20577"/>
          <ac:spMkLst>
            <pc:docMk/>
            <pc:sldMk cId="2231636369" sldId="422"/>
            <ac:spMk id="3" creationId="{2DE69EE7-B511-4147-A562-4083CC6D82EF}"/>
          </ac:spMkLst>
        </pc:spChg>
        <pc:spChg chg="del">
          <ac:chgData name="Adam Clark" userId="c60ea259d2e9f9db" providerId="LiveId" clId="{9C48F1AB-82B8-40DC-9C2A-BCEFD6AE266F}" dt="2022-02-23T18:09:32.890" v="675" actId="700"/>
          <ac:spMkLst>
            <pc:docMk/>
            <pc:sldMk cId="2231636369" sldId="422"/>
            <ac:spMk id="4" creationId="{1C54DC2E-FB8A-4554-BD49-8DA192B0E99E}"/>
          </ac:spMkLst>
        </pc:spChg>
      </pc:sldChg>
      <pc:sldChg chg="del">
        <pc:chgData name="Adam Clark" userId="c60ea259d2e9f9db" providerId="LiveId" clId="{9C48F1AB-82B8-40DC-9C2A-BCEFD6AE266F}" dt="2022-02-23T15:40:56.273" v="174" actId="2696"/>
        <pc:sldMkLst>
          <pc:docMk/>
          <pc:sldMk cId="3962534237" sldId="422"/>
        </pc:sldMkLst>
      </pc:sldChg>
      <pc:sldChg chg="del">
        <pc:chgData name="Adam Clark" userId="c60ea259d2e9f9db" providerId="LiveId" clId="{9C48F1AB-82B8-40DC-9C2A-BCEFD6AE266F}" dt="2022-02-23T15:40:56.273" v="174" actId="2696"/>
        <pc:sldMkLst>
          <pc:docMk/>
          <pc:sldMk cId="2369961111" sldId="423"/>
        </pc:sldMkLst>
      </pc:sldChg>
      <pc:sldChg chg="delSp modSp add mod modClrScheme chgLayout">
        <pc:chgData name="Adam Clark" userId="c60ea259d2e9f9db" providerId="LiveId" clId="{9C48F1AB-82B8-40DC-9C2A-BCEFD6AE266F}" dt="2022-02-23T18:09:18.518" v="674" actId="20577"/>
        <pc:sldMkLst>
          <pc:docMk/>
          <pc:sldMk cId="3014300037" sldId="423"/>
        </pc:sldMkLst>
        <pc:spChg chg="mod ord">
          <ac:chgData name="Adam Clark" userId="c60ea259d2e9f9db" providerId="LiveId" clId="{9C48F1AB-82B8-40DC-9C2A-BCEFD6AE266F}" dt="2022-02-23T18:09:08.719" v="672" actId="700"/>
          <ac:spMkLst>
            <pc:docMk/>
            <pc:sldMk cId="3014300037" sldId="423"/>
            <ac:spMk id="2" creationId="{013348A6-66A5-4413-8987-1CC24CE6190D}"/>
          </ac:spMkLst>
        </pc:spChg>
        <pc:spChg chg="mod ord">
          <ac:chgData name="Adam Clark" userId="c60ea259d2e9f9db" providerId="LiveId" clId="{9C48F1AB-82B8-40DC-9C2A-BCEFD6AE266F}" dt="2022-02-23T18:09:18.518" v="674" actId="20577"/>
          <ac:spMkLst>
            <pc:docMk/>
            <pc:sldMk cId="3014300037" sldId="423"/>
            <ac:spMk id="3" creationId="{2DE69EE7-B511-4147-A562-4083CC6D82EF}"/>
          </ac:spMkLst>
        </pc:spChg>
        <pc:spChg chg="del">
          <ac:chgData name="Adam Clark" userId="c60ea259d2e9f9db" providerId="LiveId" clId="{9C48F1AB-82B8-40DC-9C2A-BCEFD6AE266F}" dt="2022-02-23T18:09:08.719" v="672" actId="700"/>
          <ac:spMkLst>
            <pc:docMk/>
            <pc:sldMk cId="3014300037" sldId="423"/>
            <ac:spMk id="4" creationId="{1C54DC2E-FB8A-4554-BD49-8DA192B0E99E}"/>
          </ac:spMkLst>
        </pc:spChg>
      </pc:sldChg>
      <pc:sldChg chg="del">
        <pc:chgData name="Adam Clark" userId="c60ea259d2e9f9db" providerId="LiveId" clId="{9C48F1AB-82B8-40DC-9C2A-BCEFD6AE266F}" dt="2022-02-23T15:40:56.273" v="174" actId="2696"/>
        <pc:sldMkLst>
          <pc:docMk/>
          <pc:sldMk cId="440477708" sldId="424"/>
        </pc:sldMkLst>
      </pc:sldChg>
      <pc:sldChg chg="delSp modSp add mod replId modClrScheme chgLayout">
        <pc:chgData name="Adam Clark" userId="c60ea259d2e9f9db" providerId="LiveId" clId="{9C48F1AB-82B8-40DC-9C2A-BCEFD6AE266F}" dt="2022-02-23T18:08:54.469" v="671" actId="700"/>
        <pc:sldMkLst>
          <pc:docMk/>
          <pc:sldMk cId="1569902660" sldId="424"/>
        </pc:sldMkLst>
        <pc:spChg chg="mod ord">
          <ac:chgData name="Adam Clark" userId="c60ea259d2e9f9db" providerId="LiveId" clId="{9C48F1AB-82B8-40DC-9C2A-BCEFD6AE266F}" dt="2022-02-23T18:08:54.469" v="671" actId="700"/>
          <ac:spMkLst>
            <pc:docMk/>
            <pc:sldMk cId="1569902660" sldId="424"/>
            <ac:spMk id="2" creationId="{013348A6-66A5-4413-8987-1CC24CE6190D}"/>
          </ac:spMkLst>
        </pc:spChg>
        <pc:spChg chg="mod ord">
          <ac:chgData name="Adam Clark" userId="c60ea259d2e9f9db" providerId="LiveId" clId="{9C48F1AB-82B8-40DC-9C2A-BCEFD6AE266F}" dt="2022-02-23T18:08:54.469" v="671" actId="700"/>
          <ac:spMkLst>
            <pc:docMk/>
            <pc:sldMk cId="1569902660" sldId="424"/>
            <ac:spMk id="3" creationId="{2DE69EE7-B511-4147-A562-4083CC6D82EF}"/>
          </ac:spMkLst>
        </pc:spChg>
        <pc:spChg chg="del mod">
          <ac:chgData name="Adam Clark" userId="c60ea259d2e9f9db" providerId="LiveId" clId="{9C48F1AB-82B8-40DC-9C2A-BCEFD6AE266F}" dt="2022-02-23T18:08:54.469" v="671" actId="700"/>
          <ac:spMkLst>
            <pc:docMk/>
            <pc:sldMk cId="1569902660" sldId="424"/>
            <ac:spMk id="4" creationId="{1C54DC2E-FB8A-4554-BD49-8DA192B0E99E}"/>
          </ac:spMkLst>
        </pc:spChg>
      </pc:sldChg>
      <pc:sldChg chg="del">
        <pc:chgData name="Adam Clark" userId="c60ea259d2e9f9db" providerId="LiveId" clId="{9C48F1AB-82B8-40DC-9C2A-BCEFD6AE266F}" dt="2022-02-23T15:40:56.273" v="174" actId="2696"/>
        <pc:sldMkLst>
          <pc:docMk/>
          <pc:sldMk cId="1044545883" sldId="425"/>
        </pc:sldMkLst>
      </pc:sldChg>
      <pc:sldChg chg="delSp modSp add mod modClrScheme chgLayout">
        <pc:chgData name="Adam Clark" userId="c60ea259d2e9f9db" providerId="LiveId" clId="{9C48F1AB-82B8-40DC-9C2A-BCEFD6AE266F}" dt="2022-02-23T18:08:43.969" v="670" actId="27636"/>
        <pc:sldMkLst>
          <pc:docMk/>
          <pc:sldMk cId="4042728648" sldId="425"/>
        </pc:sldMkLst>
        <pc:spChg chg="mod ord">
          <ac:chgData name="Adam Clark" userId="c60ea259d2e9f9db" providerId="LiveId" clId="{9C48F1AB-82B8-40DC-9C2A-BCEFD6AE266F}" dt="2022-02-23T18:08:43.918" v="669" actId="700"/>
          <ac:spMkLst>
            <pc:docMk/>
            <pc:sldMk cId="4042728648" sldId="425"/>
            <ac:spMk id="2" creationId="{013348A6-66A5-4413-8987-1CC24CE6190D}"/>
          </ac:spMkLst>
        </pc:spChg>
        <pc:spChg chg="mod ord">
          <ac:chgData name="Adam Clark" userId="c60ea259d2e9f9db" providerId="LiveId" clId="{9C48F1AB-82B8-40DC-9C2A-BCEFD6AE266F}" dt="2022-02-23T18:08:43.969" v="670" actId="27636"/>
          <ac:spMkLst>
            <pc:docMk/>
            <pc:sldMk cId="4042728648" sldId="425"/>
            <ac:spMk id="3" creationId="{2DE69EE7-B511-4147-A562-4083CC6D82EF}"/>
          </ac:spMkLst>
        </pc:spChg>
        <pc:spChg chg="del mod">
          <ac:chgData name="Adam Clark" userId="c60ea259d2e9f9db" providerId="LiveId" clId="{9C48F1AB-82B8-40DC-9C2A-BCEFD6AE266F}" dt="2022-02-23T18:08:43.918" v="669" actId="700"/>
          <ac:spMkLst>
            <pc:docMk/>
            <pc:sldMk cId="4042728648" sldId="425"/>
            <ac:spMk id="4" creationId="{1C54DC2E-FB8A-4554-BD49-8DA192B0E99E}"/>
          </ac:spMkLst>
        </pc:spChg>
      </pc:sldChg>
      <pc:sldChg chg="delSp modSp add mod replId modClrScheme chgLayout">
        <pc:chgData name="Adam Clark" userId="c60ea259d2e9f9db" providerId="LiveId" clId="{9C48F1AB-82B8-40DC-9C2A-BCEFD6AE266F}" dt="2022-02-23T18:08:37.946" v="668" actId="27636"/>
        <pc:sldMkLst>
          <pc:docMk/>
          <pc:sldMk cId="426044993" sldId="426"/>
        </pc:sldMkLst>
        <pc:spChg chg="mod ord">
          <ac:chgData name="Adam Clark" userId="c60ea259d2e9f9db" providerId="LiveId" clId="{9C48F1AB-82B8-40DC-9C2A-BCEFD6AE266F}" dt="2022-02-23T18:08:37.889" v="667" actId="700"/>
          <ac:spMkLst>
            <pc:docMk/>
            <pc:sldMk cId="426044993" sldId="426"/>
            <ac:spMk id="2" creationId="{013348A6-66A5-4413-8987-1CC24CE6190D}"/>
          </ac:spMkLst>
        </pc:spChg>
        <pc:spChg chg="mod ord">
          <ac:chgData name="Adam Clark" userId="c60ea259d2e9f9db" providerId="LiveId" clId="{9C48F1AB-82B8-40DC-9C2A-BCEFD6AE266F}" dt="2022-02-23T18:08:37.946" v="668" actId="27636"/>
          <ac:spMkLst>
            <pc:docMk/>
            <pc:sldMk cId="426044993" sldId="426"/>
            <ac:spMk id="3" creationId="{2DE69EE7-B511-4147-A562-4083CC6D82EF}"/>
          </ac:spMkLst>
        </pc:spChg>
        <pc:spChg chg="del">
          <ac:chgData name="Adam Clark" userId="c60ea259d2e9f9db" providerId="LiveId" clId="{9C48F1AB-82B8-40DC-9C2A-BCEFD6AE266F}" dt="2022-02-23T18:08:37.889" v="667" actId="700"/>
          <ac:spMkLst>
            <pc:docMk/>
            <pc:sldMk cId="426044993" sldId="426"/>
            <ac:spMk id="4" creationId="{1C54DC2E-FB8A-4554-BD49-8DA192B0E99E}"/>
          </ac:spMkLst>
        </pc:spChg>
      </pc:sldChg>
      <pc:sldChg chg="del">
        <pc:chgData name="Adam Clark" userId="c60ea259d2e9f9db" providerId="LiveId" clId="{9C48F1AB-82B8-40DC-9C2A-BCEFD6AE266F}" dt="2022-02-23T15:40:56.273" v="174" actId="2696"/>
        <pc:sldMkLst>
          <pc:docMk/>
          <pc:sldMk cId="2711824083" sldId="426"/>
        </pc:sldMkLst>
      </pc:sldChg>
      <pc:sldChg chg="modSp add mod ord">
        <pc:chgData name="Adam Clark" userId="c60ea259d2e9f9db" providerId="LiveId" clId="{9C48F1AB-82B8-40DC-9C2A-BCEFD6AE266F}" dt="2022-02-23T18:10:27.613" v="684"/>
        <pc:sldMkLst>
          <pc:docMk/>
          <pc:sldMk cId="1035157946" sldId="427"/>
        </pc:sldMkLst>
        <pc:spChg chg="mod">
          <ac:chgData name="Adam Clark" userId="c60ea259d2e9f9db" providerId="LiveId" clId="{9C48F1AB-82B8-40DC-9C2A-BCEFD6AE266F}" dt="2022-02-23T18:10:23.213" v="682" actId="20577"/>
          <ac:spMkLst>
            <pc:docMk/>
            <pc:sldMk cId="1035157946" sldId="427"/>
            <ac:spMk id="3" creationId="{2DE69EE7-B511-4147-A562-4083CC6D82EF}"/>
          </ac:spMkLst>
        </pc:spChg>
      </pc:sldChg>
      <pc:sldChg chg="del">
        <pc:chgData name="Adam Clark" userId="c60ea259d2e9f9db" providerId="LiveId" clId="{9C48F1AB-82B8-40DC-9C2A-BCEFD6AE266F}" dt="2022-02-23T15:40:56.273" v="174" actId="2696"/>
        <pc:sldMkLst>
          <pc:docMk/>
          <pc:sldMk cId="4141984176" sldId="427"/>
        </pc:sldMkLst>
      </pc:sldChg>
      <pc:sldChg chg="del">
        <pc:chgData name="Adam Clark" userId="c60ea259d2e9f9db" providerId="LiveId" clId="{9C48F1AB-82B8-40DC-9C2A-BCEFD6AE266F}" dt="2022-02-23T15:40:56.273" v="174" actId="2696"/>
        <pc:sldMkLst>
          <pc:docMk/>
          <pc:sldMk cId="837106273" sldId="428"/>
        </pc:sldMkLst>
      </pc:sldChg>
      <pc:sldChg chg="add">
        <pc:chgData name="Adam Clark" userId="c60ea259d2e9f9db" providerId="LiveId" clId="{9C48F1AB-82B8-40DC-9C2A-BCEFD6AE266F}" dt="2022-02-23T18:20:17.733" v="687" actId="2890"/>
        <pc:sldMkLst>
          <pc:docMk/>
          <pc:sldMk cId="2396685893" sldId="428"/>
        </pc:sldMkLst>
      </pc:sldChg>
      <pc:sldChg chg="modSp add mod ord">
        <pc:chgData name="Adam Clark" userId="c60ea259d2e9f9db" providerId="LiveId" clId="{9C48F1AB-82B8-40DC-9C2A-BCEFD6AE266F}" dt="2022-02-23T18:28:38.245" v="756"/>
        <pc:sldMkLst>
          <pc:docMk/>
          <pc:sldMk cId="116697961" sldId="429"/>
        </pc:sldMkLst>
        <pc:spChg chg="mod">
          <ac:chgData name="Adam Clark" userId="c60ea259d2e9f9db" providerId="LiveId" clId="{9C48F1AB-82B8-40DC-9C2A-BCEFD6AE266F}" dt="2022-02-23T18:20:32.217" v="690" actId="20577"/>
          <ac:spMkLst>
            <pc:docMk/>
            <pc:sldMk cId="116697961" sldId="429"/>
            <ac:spMk id="6" creationId="{794D648E-AB65-4AF3-911C-E85A7A3BEB00}"/>
          </ac:spMkLst>
        </pc:spChg>
      </pc:sldChg>
      <pc:sldChg chg="del">
        <pc:chgData name="Adam Clark" userId="c60ea259d2e9f9db" providerId="LiveId" clId="{9C48F1AB-82B8-40DC-9C2A-BCEFD6AE266F}" dt="2022-02-23T15:40:56.273" v="174" actId="2696"/>
        <pc:sldMkLst>
          <pc:docMk/>
          <pc:sldMk cId="3667698030" sldId="429"/>
        </pc:sldMkLst>
      </pc:sldChg>
      <pc:sldChg chg="new del">
        <pc:chgData name="Adam Clark" userId="c60ea259d2e9f9db" providerId="LiveId" clId="{9C48F1AB-82B8-40DC-9C2A-BCEFD6AE266F}" dt="2022-02-23T18:20:48.868" v="692" actId="2696"/>
        <pc:sldMkLst>
          <pc:docMk/>
          <pc:sldMk cId="640800488" sldId="430"/>
        </pc:sldMkLst>
      </pc:sldChg>
      <pc:sldChg chg="del">
        <pc:chgData name="Adam Clark" userId="c60ea259d2e9f9db" providerId="LiveId" clId="{9C48F1AB-82B8-40DC-9C2A-BCEFD6AE266F}" dt="2022-02-23T15:40:56.273" v="174" actId="2696"/>
        <pc:sldMkLst>
          <pc:docMk/>
          <pc:sldMk cId="2037911506" sldId="430"/>
        </pc:sldMkLst>
      </pc:sldChg>
      <pc:sldChg chg="addSp modSp add mod modClrScheme chgLayout">
        <pc:chgData name="Adam Clark" userId="c60ea259d2e9f9db" providerId="LiveId" clId="{9C48F1AB-82B8-40DC-9C2A-BCEFD6AE266F}" dt="2022-02-23T18:28:23.603" v="754" actId="20577"/>
        <pc:sldMkLst>
          <pc:docMk/>
          <pc:sldMk cId="3171167554" sldId="430"/>
        </pc:sldMkLst>
        <pc:spChg chg="add mod ord">
          <ac:chgData name="Adam Clark" userId="c60ea259d2e9f9db" providerId="LiveId" clId="{9C48F1AB-82B8-40DC-9C2A-BCEFD6AE266F}" dt="2022-02-23T18:25:35.584" v="736" actId="14100"/>
          <ac:spMkLst>
            <pc:docMk/>
            <pc:sldMk cId="3171167554" sldId="430"/>
            <ac:spMk id="4" creationId="{3B8A34A2-5E15-4536-AE3E-2ACA6F2AD39A}"/>
          </ac:spMkLst>
        </pc:spChg>
        <pc:spChg chg="mod ord">
          <ac:chgData name="Adam Clark" userId="c60ea259d2e9f9db" providerId="LiveId" clId="{9C48F1AB-82B8-40DC-9C2A-BCEFD6AE266F}" dt="2022-02-23T18:25:20.118" v="733" actId="700"/>
          <ac:spMkLst>
            <pc:docMk/>
            <pc:sldMk cId="3171167554" sldId="430"/>
            <ac:spMk id="5" creationId="{BC86F524-A770-425B-87A3-4B95C71ED7A1}"/>
          </ac:spMkLst>
        </pc:spChg>
        <pc:spChg chg="mod ord">
          <ac:chgData name="Adam Clark" userId="c60ea259d2e9f9db" providerId="LiveId" clId="{9C48F1AB-82B8-40DC-9C2A-BCEFD6AE266F}" dt="2022-02-23T18:28:23.603" v="754" actId="20577"/>
          <ac:spMkLst>
            <pc:docMk/>
            <pc:sldMk cId="3171167554" sldId="430"/>
            <ac:spMk id="6" creationId="{794D648E-AB65-4AF3-911C-E85A7A3BEB00}"/>
          </ac:spMkLst>
        </pc:spChg>
        <pc:picChg chg="add mod">
          <ac:chgData name="Adam Clark" userId="c60ea259d2e9f9db" providerId="LiveId" clId="{9C48F1AB-82B8-40DC-9C2A-BCEFD6AE266F}" dt="2022-02-23T18:25:40.982" v="737" actId="14100"/>
          <ac:picMkLst>
            <pc:docMk/>
            <pc:sldMk cId="3171167554" sldId="430"/>
            <ac:picMk id="3" creationId="{CCF2BC2E-51BD-4D9F-B00F-443287A67F59}"/>
          </ac:picMkLst>
        </pc:picChg>
      </pc:sldChg>
      <pc:sldChg chg="addSp modSp add mod modClrScheme chgLayout">
        <pc:chgData name="Adam Clark" userId="c60ea259d2e9f9db" providerId="LiveId" clId="{9C48F1AB-82B8-40DC-9C2A-BCEFD6AE266F}" dt="2022-02-23T18:45:07.031" v="803" actId="26606"/>
        <pc:sldMkLst>
          <pc:docMk/>
          <pc:sldMk cId="946222726" sldId="431"/>
        </pc:sldMkLst>
        <pc:spChg chg="mod">
          <ac:chgData name="Adam Clark" userId="c60ea259d2e9f9db" providerId="LiveId" clId="{9C48F1AB-82B8-40DC-9C2A-BCEFD6AE266F}" dt="2022-02-23T18:45:07.031" v="803" actId="26606"/>
          <ac:spMkLst>
            <pc:docMk/>
            <pc:sldMk cId="946222726" sldId="431"/>
            <ac:spMk id="5" creationId="{BC86F524-A770-425B-87A3-4B95C71ED7A1}"/>
          </ac:spMkLst>
        </pc:spChg>
        <pc:spChg chg="mod">
          <ac:chgData name="Adam Clark" userId="c60ea259d2e9f9db" providerId="LiveId" clId="{9C48F1AB-82B8-40DC-9C2A-BCEFD6AE266F}" dt="2022-02-23T18:45:07.031" v="803" actId="26606"/>
          <ac:spMkLst>
            <pc:docMk/>
            <pc:sldMk cId="946222726" sldId="431"/>
            <ac:spMk id="6" creationId="{794D648E-AB65-4AF3-911C-E85A7A3BEB00}"/>
          </ac:spMkLst>
        </pc:spChg>
        <pc:picChg chg="add mod">
          <ac:chgData name="Adam Clark" userId="c60ea259d2e9f9db" providerId="LiveId" clId="{9C48F1AB-82B8-40DC-9C2A-BCEFD6AE266F}" dt="2022-02-23T18:45:07.031" v="803" actId="26606"/>
          <ac:picMkLst>
            <pc:docMk/>
            <pc:sldMk cId="946222726" sldId="431"/>
            <ac:picMk id="3" creationId="{3CAFC572-ADFF-4CDF-B221-E83D58682586}"/>
          </ac:picMkLst>
        </pc:picChg>
      </pc:sldChg>
      <pc:sldChg chg="del">
        <pc:chgData name="Adam Clark" userId="c60ea259d2e9f9db" providerId="LiveId" clId="{9C48F1AB-82B8-40DC-9C2A-BCEFD6AE266F}" dt="2022-02-23T15:40:56.273" v="174" actId="2696"/>
        <pc:sldMkLst>
          <pc:docMk/>
          <pc:sldMk cId="1763832495" sldId="431"/>
        </pc:sldMkLst>
      </pc:sldChg>
      <pc:sldChg chg="addSp modSp add del mod">
        <pc:chgData name="Adam Clark" userId="c60ea259d2e9f9db" providerId="LiveId" clId="{9C48F1AB-82B8-40DC-9C2A-BCEFD6AE266F}" dt="2022-02-23T18:45:55.097" v="806" actId="2696"/>
        <pc:sldMkLst>
          <pc:docMk/>
          <pc:sldMk cId="632520828" sldId="432"/>
        </pc:sldMkLst>
        <pc:spChg chg="mod">
          <ac:chgData name="Adam Clark" userId="c60ea259d2e9f9db" providerId="LiveId" clId="{9C48F1AB-82B8-40DC-9C2A-BCEFD6AE266F}" dt="2022-02-23T18:40:53.707" v="789"/>
          <ac:spMkLst>
            <pc:docMk/>
            <pc:sldMk cId="632520828" sldId="432"/>
            <ac:spMk id="6" creationId="{794D648E-AB65-4AF3-911C-E85A7A3BEB00}"/>
          </ac:spMkLst>
        </pc:spChg>
        <pc:picChg chg="add mod">
          <ac:chgData name="Adam Clark" userId="c60ea259d2e9f9db" providerId="LiveId" clId="{9C48F1AB-82B8-40DC-9C2A-BCEFD6AE266F}" dt="2022-02-23T18:44:32.165" v="796" actId="1076"/>
          <ac:picMkLst>
            <pc:docMk/>
            <pc:sldMk cId="632520828" sldId="432"/>
            <ac:picMk id="3" creationId="{FBDE31E1-CCD5-40D7-BC18-2FEF14165E31}"/>
          </ac:picMkLst>
        </pc:picChg>
      </pc:sldChg>
      <pc:sldChg chg="del">
        <pc:chgData name="Adam Clark" userId="c60ea259d2e9f9db" providerId="LiveId" clId="{9C48F1AB-82B8-40DC-9C2A-BCEFD6AE266F}" dt="2022-02-23T15:40:56.273" v="174" actId="2696"/>
        <pc:sldMkLst>
          <pc:docMk/>
          <pc:sldMk cId="1520945640" sldId="432"/>
        </pc:sldMkLst>
      </pc:sldChg>
      <pc:sldChg chg="modSp add del mod">
        <pc:chgData name="Adam Clark" userId="c60ea259d2e9f9db" providerId="LiveId" clId="{9C48F1AB-82B8-40DC-9C2A-BCEFD6AE266F}" dt="2022-02-23T18:47:42.742" v="818" actId="2696"/>
        <pc:sldMkLst>
          <pc:docMk/>
          <pc:sldMk cId="100718730" sldId="433"/>
        </pc:sldMkLst>
        <pc:spChg chg="mod">
          <ac:chgData name="Adam Clark" userId="c60ea259d2e9f9db" providerId="LiveId" clId="{9C48F1AB-82B8-40DC-9C2A-BCEFD6AE266F}" dt="2022-02-23T18:45:36.539" v="805" actId="20577"/>
          <ac:spMkLst>
            <pc:docMk/>
            <pc:sldMk cId="100718730" sldId="433"/>
            <ac:spMk id="6" creationId="{794D648E-AB65-4AF3-911C-E85A7A3BEB00}"/>
          </ac:spMkLst>
        </pc:spChg>
        <pc:picChg chg="mod">
          <ac:chgData name="Adam Clark" userId="c60ea259d2e9f9db" providerId="LiveId" clId="{9C48F1AB-82B8-40DC-9C2A-BCEFD6AE266F}" dt="2022-02-23T18:46:18.685" v="810" actId="1076"/>
          <ac:picMkLst>
            <pc:docMk/>
            <pc:sldMk cId="100718730" sldId="433"/>
            <ac:picMk id="3" creationId="{FBDE31E1-CCD5-40D7-BC18-2FEF14165E31}"/>
          </ac:picMkLst>
        </pc:picChg>
      </pc:sldChg>
      <pc:sldChg chg="del">
        <pc:chgData name="Adam Clark" userId="c60ea259d2e9f9db" providerId="LiveId" clId="{9C48F1AB-82B8-40DC-9C2A-BCEFD6AE266F}" dt="2022-02-23T15:40:56.273" v="174" actId="2696"/>
        <pc:sldMkLst>
          <pc:docMk/>
          <pc:sldMk cId="2743332096" sldId="433"/>
        </pc:sldMkLst>
      </pc:sldChg>
      <pc:sldChg chg="addSp delSp modSp add mod">
        <pc:chgData name="Adam Clark" userId="c60ea259d2e9f9db" providerId="LiveId" clId="{9C48F1AB-82B8-40DC-9C2A-BCEFD6AE266F}" dt="2022-02-23T18:49:03.411" v="847" actId="20577"/>
        <pc:sldMkLst>
          <pc:docMk/>
          <pc:sldMk cId="1207542554" sldId="434"/>
        </pc:sldMkLst>
        <pc:spChg chg="mod">
          <ac:chgData name="Adam Clark" userId="c60ea259d2e9f9db" providerId="LiveId" clId="{9C48F1AB-82B8-40DC-9C2A-BCEFD6AE266F}" dt="2022-02-23T18:49:03.411" v="847" actId="20577"/>
          <ac:spMkLst>
            <pc:docMk/>
            <pc:sldMk cId="1207542554" sldId="434"/>
            <ac:spMk id="6" creationId="{794D648E-AB65-4AF3-911C-E85A7A3BEB00}"/>
          </ac:spMkLst>
        </pc:spChg>
        <pc:picChg chg="add mod">
          <ac:chgData name="Adam Clark" userId="c60ea259d2e9f9db" providerId="LiveId" clId="{9C48F1AB-82B8-40DC-9C2A-BCEFD6AE266F}" dt="2022-02-23T18:48:13.326" v="821" actId="27614"/>
          <ac:picMkLst>
            <pc:docMk/>
            <pc:sldMk cId="1207542554" sldId="434"/>
            <ac:picMk id="2" creationId="{F2DB0E5B-80D2-42C2-AD88-477F129E3FD5}"/>
          </ac:picMkLst>
        </pc:picChg>
        <pc:picChg chg="del">
          <ac:chgData name="Adam Clark" userId="c60ea259d2e9f9db" providerId="LiveId" clId="{9C48F1AB-82B8-40DC-9C2A-BCEFD6AE266F}" dt="2022-02-23T18:46:33.522" v="813" actId="21"/>
          <ac:picMkLst>
            <pc:docMk/>
            <pc:sldMk cId="1207542554" sldId="434"/>
            <ac:picMk id="3" creationId="{3CAFC572-ADFF-4CDF-B221-E83D58682586}"/>
          </ac:picMkLst>
        </pc:picChg>
      </pc:sldChg>
      <pc:sldChg chg="del">
        <pc:chgData name="Adam Clark" userId="c60ea259d2e9f9db" providerId="LiveId" clId="{9C48F1AB-82B8-40DC-9C2A-BCEFD6AE266F}" dt="2022-02-23T15:40:56.273" v="174" actId="2696"/>
        <pc:sldMkLst>
          <pc:docMk/>
          <pc:sldMk cId="2265586707" sldId="434"/>
        </pc:sldMkLst>
      </pc:sldChg>
      <pc:sldChg chg="addSp delSp modSp add mod modClrScheme chgLayout">
        <pc:chgData name="Adam Clark" userId="c60ea259d2e9f9db" providerId="LiveId" clId="{9C48F1AB-82B8-40DC-9C2A-BCEFD6AE266F}" dt="2022-02-23T18:53:00.776" v="906" actId="20577"/>
        <pc:sldMkLst>
          <pc:docMk/>
          <pc:sldMk cId="314057072" sldId="435"/>
        </pc:sldMkLst>
        <pc:spChg chg="mod ord">
          <ac:chgData name="Adam Clark" userId="c60ea259d2e9f9db" providerId="LiveId" clId="{9C48F1AB-82B8-40DC-9C2A-BCEFD6AE266F}" dt="2022-02-23T18:50:09.498" v="875" actId="700"/>
          <ac:spMkLst>
            <pc:docMk/>
            <pc:sldMk cId="314057072" sldId="435"/>
            <ac:spMk id="5" creationId="{BC86F524-A770-425B-87A3-4B95C71ED7A1}"/>
          </ac:spMkLst>
        </pc:spChg>
        <pc:spChg chg="mod ord">
          <ac:chgData name="Adam Clark" userId="c60ea259d2e9f9db" providerId="LiveId" clId="{9C48F1AB-82B8-40DC-9C2A-BCEFD6AE266F}" dt="2022-02-23T18:53:00.776" v="906" actId="20577"/>
          <ac:spMkLst>
            <pc:docMk/>
            <pc:sldMk cId="314057072" sldId="435"/>
            <ac:spMk id="6" creationId="{794D648E-AB65-4AF3-911C-E85A7A3BEB00}"/>
          </ac:spMkLst>
        </pc:spChg>
        <pc:picChg chg="del">
          <ac:chgData name="Adam Clark" userId="c60ea259d2e9f9db" providerId="LiveId" clId="{9C48F1AB-82B8-40DC-9C2A-BCEFD6AE266F}" dt="2022-02-23T18:50:04.268" v="874" actId="21"/>
          <ac:picMkLst>
            <pc:docMk/>
            <pc:sldMk cId="314057072" sldId="435"/>
            <ac:picMk id="2" creationId="{F2DB0E5B-80D2-42C2-AD88-477F129E3FD5}"/>
          </ac:picMkLst>
        </pc:picChg>
        <pc:picChg chg="add mod">
          <ac:chgData name="Adam Clark" userId="c60ea259d2e9f9db" providerId="LiveId" clId="{9C48F1AB-82B8-40DC-9C2A-BCEFD6AE266F}" dt="2022-02-23T18:52:05.336" v="888" actId="14100"/>
          <ac:picMkLst>
            <pc:docMk/>
            <pc:sldMk cId="314057072" sldId="435"/>
            <ac:picMk id="4" creationId="{EF83E9BA-0593-474B-945C-93BBAFFF1112}"/>
          </ac:picMkLst>
        </pc:picChg>
      </pc:sldChg>
      <pc:sldChg chg="del">
        <pc:chgData name="Adam Clark" userId="c60ea259d2e9f9db" providerId="LiveId" clId="{9C48F1AB-82B8-40DC-9C2A-BCEFD6AE266F}" dt="2022-02-23T15:40:56.273" v="174" actId="2696"/>
        <pc:sldMkLst>
          <pc:docMk/>
          <pc:sldMk cId="1852461100" sldId="435"/>
        </pc:sldMkLst>
      </pc:sldChg>
      <pc:sldChg chg="addSp modSp add mod ord modClrScheme chgLayout">
        <pc:chgData name="Adam Clark" userId="c60ea259d2e9f9db" providerId="LiveId" clId="{9C48F1AB-82B8-40DC-9C2A-BCEFD6AE266F}" dt="2022-02-23T19:12:36.677" v="1014" actId="5793"/>
        <pc:sldMkLst>
          <pc:docMk/>
          <pc:sldMk cId="3769797086" sldId="436"/>
        </pc:sldMkLst>
        <pc:spChg chg="mod">
          <ac:chgData name="Adam Clark" userId="c60ea259d2e9f9db" providerId="LiveId" clId="{9C48F1AB-82B8-40DC-9C2A-BCEFD6AE266F}" dt="2022-02-23T19:05:56.852" v="953" actId="26606"/>
          <ac:spMkLst>
            <pc:docMk/>
            <pc:sldMk cId="3769797086" sldId="436"/>
            <ac:spMk id="5" creationId="{BC86F524-A770-425B-87A3-4B95C71ED7A1}"/>
          </ac:spMkLst>
        </pc:spChg>
        <pc:spChg chg="mod">
          <ac:chgData name="Adam Clark" userId="c60ea259d2e9f9db" providerId="LiveId" clId="{9C48F1AB-82B8-40DC-9C2A-BCEFD6AE266F}" dt="2022-02-23T19:12:36.677" v="1014" actId="5793"/>
          <ac:spMkLst>
            <pc:docMk/>
            <pc:sldMk cId="3769797086" sldId="436"/>
            <ac:spMk id="6" creationId="{794D648E-AB65-4AF3-911C-E85A7A3BEB00}"/>
          </ac:spMkLst>
        </pc:spChg>
        <pc:picChg chg="add mod">
          <ac:chgData name="Adam Clark" userId="c60ea259d2e9f9db" providerId="LiveId" clId="{9C48F1AB-82B8-40DC-9C2A-BCEFD6AE266F}" dt="2022-02-23T19:05:56.852" v="953" actId="26606"/>
          <ac:picMkLst>
            <pc:docMk/>
            <pc:sldMk cId="3769797086" sldId="436"/>
            <ac:picMk id="3" creationId="{2F8B94F3-2182-472B-8966-52D2DC0721D0}"/>
          </ac:picMkLst>
        </pc:picChg>
      </pc:sldChg>
      <pc:sldChg chg="del">
        <pc:chgData name="Adam Clark" userId="c60ea259d2e9f9db" providerId="LiveId" clId="{9C48F1AB-82B8-40DC-9C2A-BCEFD6AE266F}" dt="2022-02-23T15:40:56.273" v="174" actId="2696"/>
        <pc:sldMkLst>
          <pc:docMk/>
          <pc:sldMk cId="3970025237" sldId="436"/>
        </pc:sldMkLst>
      </pc:sldChg>
      <pc:sldChg chg="modSp add mod">
        <pc:chgData name="Adam Clark" userId="c60ea259d2e9f9db" providerId="LiveId" clId="{9C48F1AB-82B8-40DC-9C2A-BCEFD6AE266F}" dt="2022-02-23T19:02:42.745" v="947"/>
        <pc:sldMkLst>
          <pc:docMk/>
          <pc:sldMk cId="3753892412" sldId="437"/>
        </pc:sldMkLst>
        <pc:spChg chg="mod">
          <ac:chgData name="Adam Clark" userId="c60ea259d2e9f9db" providerId="LiveId" clId="{9C48F1AB-82B8-40DC-9C2A-BCEFD6AE266F}" dt="2022-02-23T19:02:42.745" v="947"/>
          <ac:spMkLst>
            <pc:docMk/>
            <pc:sldMk cId="3753892412" sldId="437"/>
            <ac:spMk id="6" creationId="{794D648E-AB65-4AF3-911C-E85A7A3BEB00}"/>
          </ac:spMkLst>
        </pc:spChg>
      </pc:sldChg>
      <pc:sldChg chg="del">
        <pc:chgData name="Adam Clark" userId="c60ea259d2e9f9db" providerId="LiveId" clId="{9C48F1AB-82B8-40DC-9C2A-BCEFD6AE266F}" dt="2022-02-23T15:40:56.273" v="174" actId="2696"/>
        <pc:sldMkLst>
          <pc:docMk/>
          <pc:sldMk cId="3818893423" sldId="437"/>
        </pc:sldMkLst>
      </pc:sldChg>
      <pc:sldChg chg="del">
        <pc:chgData name="Adam Clark" userId="c60ea259d2e9f9db" providerId="LiveId" clId="{9C48F1AB-82B8-40DC-9C2A-BCEFD6AE266F}" dt="2022-02-23T15:40:56.273" v="174" actId="2696"/>
        <pc:sldMkLst>
          <pc:docMk/>
          <pc:sldMk cId="1844547545" sldId="438"/>
        </pc:sldMkLst>
      </pc:sldChg>
      <pc:sldChg chg="add del">
        <pc:chgData name="Adam Clark" userId="c60ea259d2e9f9db" providerId="LiveId" clId="{9C48F1AB-82B8-40DC-9C2A-BCEFD6AE266F}" dt="2022-02-23T19:05:48.400" v="951" actId="2696"/>
        <pc:sldMkLst>
          <pc:docMk/>
          <pc:sldMk cId="3890344938" sldId="438"/>
        </pc:sldMkLst>
      </pc:sldChg>
      <pc:sldChg chg="add">
        <pc:chgData name="Adam Clark" userId="c60ea259d2e9f9db" providerId="LiveId" clId="{9C48F1AB-82B8-40DC-9C2A-BCEFD6AE266F}" dt="2022-02-23T19:05:38.897" v="948" actId="2890"/>
        <pc:sldMkLst>
          <pc:docMk/>
          <pc:sldMk cId="1429654455" sldId="439"/>
        </pc:sldMkLst>
      </pc:sldChg>
      <pc:sldChg chg="del">
        <pc:chgData name="Adam Clark" userId="c60ea259d2e9f9db" providerId="LiveId" clId="{9C48F1AB-82B8-40DC-9C2A-BCEFD6AE266F}" dt="2022-02-23T15:40:56.273" v="174" actId="2696"/>
        <pc:sldMkLst>
          <pc:docMk/>
          <pc:sldMk cId="1558174654" sldId="439"/>
        </pc:sldMkLst>
      </pc:sldChg>
      <pc:sldChg chg="del">
        <pc:chgData name="Adam Clark" userId="c60ea259d2e9f9db" providerId="LiveId" clId="{9C48F1AB-82B8-40DC-9C2A-BCEFD6AE266F}" dt="2022-02-23T15:40:56.273" v="174" actId="2696"/>
        <pc:sldMkLst>
          <pc:docMk/>
          <pc:sldMk cId="738151278" sldId="440"/>
        </pc:sldMkLst>
      </pc:sldChg>
      <pc:sldChg chg="new del">
        <pc:chgData name="Adam Clark" userId="c60ea259d2e9f9db" providerId="LiveId" clId="{9C48F1AB-82B8-40DC-9C2A-BCEFD6AE266F}" dt="2022-02-23T19:14:54.714" v="1016" actId="680"/>
        <pc:sldMkLst>
          <pc:docMk/>
          <pc:sldMk cId="2873353329" sldId="440"/>
        </pc:sldMkLst>
      </pc:sldChg>
      <pc:sldChg chg="addSp delSp modSp new mod modClrScheme chgLayout">
        <pc:chgData name="Adam Clark" userId="c60ea259d2e9f9db" providerId="LiveId" clId="{9C48F1AB-82B8-40DC-9C2A-BCEFD6AE266F}" dt="2022-02-23T19:21:15.661" v="1147" actId="26606"/>
        <pc:sldMkLst>
          <pc:docMk/>
          <pc:sldMk cId="2939975824" sldId="440"/>
        </pc:sldMkLst>
        <pc:spChg chg="del mod ord">
          <ac:chgData name="Adam Clark" userId="c60ea259d2e9f9db" providerId="LiveId" clId="{9C48F1AB-82B8-40DC-9C2A-BCEFD6AE266F}" dt="2022-02-23T19:15:02.692" v="1018" actId="700"/>
          <ac:spMkLst>
            <pc:docMk/>
            <pc:sldMk cId="2939975824" sldId="440"/>
            <ac:spMk id="2" creationId="{0F7A6AB0-37A5-4B95-9B3B-C9AE00F4231F}"/>
          </ac:spMkLst>
        </pc:spChg>
        <pc:spChg chg="del mod ord">
          <ac:chgData name="Adam Clark" userId="c60ea259d2e9f9db" providerId="LiveId" clId="{9C48F1AB-82B8-40DC-9C2A-BCEFD6AE266F}" dt="2022-02-23T19:15:02.692" v="1018" actId="700"/>
          <ac:spMkLst>
            <pc:docMk/>
            <pc:sldMk cId="2939975824" sldId="440"/>
            <ac:spMk id="3" creationId="{1B589D15-A861-4D4D-A1AB-FE81AB030461}"/>
          </ac:spMkLst>
        </pc:spChg>
        <pc:spChg chg="add mod ord">
          <ac:chgData name="Adam Clark" userId="c60ea259d2e9f9db" providerId="LiveId" clId="{9C48F1AB-82B8-40DC-9C2A-BCEFD6AE266F}" dt="2022-02-23T19:21:15.661" v="1147" actId="26606"/>
          <ac:spMkLst>
            <pc:docMk/>
            <pc:sldMk cId="2939975824" sldId="440"/>
            <ac:spMk id="4" creationId="{D3A81000-8F25-4A1D-A891-508CCDA8C738}"/>
          </ac:spMkLst>
        </pc:spChg>
        <pc:spChg chg="add mod ord">
          <ac:chgData name="Adam Clark" userId="c60ea259d2e9f9db" providerId="LiveId" clId="{9C48F1AB-82B8-40DC-9C2A-BCEFD6AE266F}" dt="2022-02-23T19:21:15.661" v="1147" actId="26606"/>
          <ac:spMkLst>
            <pc:docMk/>
            <pc:sldMk cId="2939975824" sldId="440"/>
            <ac:spMk id="5" creationId="{D7587A1B-4D39-41D4-AC71-C955665325C6}"/>
          </ac:spMkLst>
        </pc:spChg>
        <pc:picChg chg="add mod">
          <ac:chgData name="Adam Clark" userId="c60ea259d2e9f9db" providerId="LiveId" clId="{9C48F1AB-82B8-40DC-9C2A-BCEFD6AE266F}" dt="2022-02-23T19:21:15.661" v="1147" actId="26606"/>
          <ac:picMkLst>
            <pc:docMk/>
            <pc:sldMk cId="2939975824" sldId="440"/>
            <ac:picMk id="7" creationId="{EB334F85-A9FF-49B2-B8CE-1293137F36F6}"/>
          </ac:picMkLst>
        </pc:picChg>
      </pc:sldChg>
      <pc:sldChg chg="modSp add mod modClrScheme chgLayout">
        <pc:chgData name="Adam Clark" userId="c60ea259d2e9f9db" providerId="LiveId" clId="{9C48F1AB-82B8-40DC-9C2A-BCEFD6AE266F}" dt="2022-02-23T19:27:50.313" v="1156" actId="14100"/>
        <pc:sldMkLst>
          <pc:docMk/>
          <pc:sldMk cId="2899682761" sldId="441"/>
        </pc:sldMkLst>
        <pc:spChg chg="mod ord">
          <ac:chgData name="Adam Clark" userId="c60ea259d2e9f9db" providerId="LiveId" clId="{9C48F1AB-82B8-40DC-9C2A-BCEFD6AE266F}" dt="2022-02-23T19:27:20.566" v="1154" actId="700"/>
          <ac:spMkLst>
            <pc:docMk/>
            <pc:sldMk cId="2899682761" sldId="441"/>
            <ac:spMk id="4" creationId="{D3A81000-8F25-4A1D-A891-508CCDA8C738}"/>
          </ac:spMkLst>
        </pc:spChg>
        <pc:spChg chg="mod ord">
          <ac:chgData name="Adam Clark" userId="c60ea259d2e9f9db" providerId="LiveId" clId="{9C48F1AB-82B8-40DC-9C2A-BCEFD6AE266F}" dt="2022-02-23T19:27:42.490" v="1155" actId="20577"/>
          <ac:spMkLst>
            <pc:docMk/>
            <pc:sldMk cId="2899682761" sldId="441"/>
            <ac:spMk id="5" creationId="{D7587A1B-4D39-41D4-AC71-C955665325C6}"/>
          </ac:spMkLst>
        </pc:spChg>
        <pc:picChg chg="mod">
          <ac:chgData name="Adam Clark" userId="c60ea259d2e9f9db" providerId="LiveId" clId="{9C48F1AB-82B8-40DC-9C2A-BCEFD6AE266F}" dt="2022-02-23T19:27:50.313" v="1156" actId="14100"/>
          <ac:picMkLst>
            <pc:docMk/>
            <pc:sldMk cId="2899682761" sldId="441"/>
            <ac:picMk id="7" creationId="{EB334F85-A9FF-49B2-B8CE-1293137F36F6}"/>
          </ac:picMkLst>
        </pc:picChg>
      </pc:sldChg>
      <pc:sldChg chg="del">
        <pc:chgData name="Adam Clark" userId="c60ea259d2e9f9db" providerId="LiveId" clId="{9C48F1AB-82B8-40DC-9C2A-BCEFD6AE266F}" dt="2022-02-23T15:40:56.273" v="174" actId="2696"/>
        <pc:sldMkLst>
          <pc:docMk/>
          <pc:sldMk cId="4253827030" sldId="441"/>
        </pc:sldMkLst>
      </pc:sldChg>
      <pc:sldChg chg="del">
        <pc:chgData name="Adam Clark" userId="c60ea259d2e9f9db" providerId="LiveId" clId="{9C48F1AB-82B8-40DC-9C2A-BCEFD6AE266F}" dt="2022-02-23T15:40:56.273" v="174" actId="2696"/>
        <pc:sldMkLst>
          <pc:docMk/>
          <pc:sldMk cId="684807346" sldId="442"/>
        </pc:sldMkLst>
      </pc:sldChg>
      <pc:sldChg chg="modSp add mod">
        <pc:chgData name="Adam Clark" userId="c60ea259d2e9f9db" providerId="LiveId" clId="{9C48F1AB-82B8-40DC-9C2A-BCEFD6AE266F}" dt="2022-02-23T19:31:53.910" v="1244" actId="313"/>
        <pc:sldMkLst>
          <pc:docMk/>
          <pc:sldMk cId="3428549433" sldId="442"/>
        </pc:sldMkLst>
        <pc:spChg chg="mod">
          <ac:chgData name="Adam Clark" userId="c60ea259d2e9f9db" providerId="LiveId" clId="{9C48F1AB-82B8-40DC-9C2A-BCEFD6AE266F}" dt="2022-02-23T19:31:53.910" v="1244" actId="313"/>
          <ac:spMkLst>
            <pc:docMk/>
            <pc:sldMk cId="3428549433" sldId="442"/>
            <ac:spMk id="5" creationId="{D7587A1B-4D39-41D4-AC71-C955665325C6}"/>
          </ac:spMkLst>
        </pc:spChg>
      </pc:sldChg>
      <pc:sldChg chg="modSp add mod">
        <pc:chgData name="Adam Clark" userId="c60ea259d2e9f9db" providerId="LiveId" clId="{9C48F1AB-82B8-40DC-9C2A-BCEFD6AE266F}" dt="2022-02-23T19:31:40.033" v="1239" actId="6549"/>
        <pc:sldMkLst>
          <pc:docMk/>
          <pc:sldMk cId="107611770" sldId="443"/>
        </pc:sldMkLst>
        <pc:spChg chg="mod">
          <ac:chgData name="Adam Clark" userId="c60ea259d2e9f9db" providerId="LiveId" clId="{9C48F1AB-82B8-40DC-9C2A-BCEFD6AE266F}" dt="2022-02-23T19:31:40.033" v="1239" actId="6549"/>
          <ac:spMkLst>
            <pc:docMk/>
            <pc:sldMk cId="107611770" sldId="443"/>
            <ac:spMk id="5" creationId="{D7587A1B-4D39-41D4-AC71-C955665325C6}"/>
          </ac:spMkLst>
        </pc:spChg>
      </pc:sldChg>
      <pc:sldChg chg="modSp add mod">
        <pc:chgData name="Adam Clark" userId="c60ea259d2e9f9db" providerId="LiveId" clId="{9C48F1AB-82B8-40DC-9C2A-BCEFD6AE266F}" dt="2022-02-23T19:37:27.373" v="1297" actId="313"/>
        <pc:sldMkLst>
          <pc:docMk/>
          <pc:sldMk cId="3146303884" sldId="444"/>
        </pc:sldMkLst>
        <pc:spChg chg="mod">
          <ac:chgData name="Adam Clark" userId="c60ea259d2e9f9db" providerId="LiveId" clId="{9C48F1AB-82B8-40DC-9C2A-BCEFD6AE266F}" dt="2022-02-23T19:37:27.373" v="1297" actId="313"/>
          <ac:spMkLst>
            <pc:docMk/>
            <pc:sldMk cId="3146303884" sldId="444"/>
            <ac:spMk id="5" creationId="{D7587A1B-4D39-41D4-AC71-C955665325C6}"/>
          </ac:spMkLst>
        </pc:spChg>
      </pc:sldChg>
      <pc:sldChg chg="modSp add mod">
        <pc:chgData name="Adam Clark" userId="c60ea259d2e9f9db" providerId="LiveId" clId="{9C48F1AB-82B8-40DC-9C2A-BCEFD6AE266F}" dt="2022-02-23T19:40:06.313" v="1398" actId="20577"/>
        <pc:sldMkLst>
          <pc:docMk/>
          <pc:sldMk cId="2759464836" sldId="445"/>
        </pc:sldMkLst>
        <pc:spChg chg="mod">
          <ac:chgData name="Adam Clark" userId="c60ea259d2e9f9db" providerId="LiveId" clId="{9C48F1AB-82B8-40DC-9C2A-BCEFD6AE266F}" dt="2022-02-23T19:40:06.313" v="1398" actId="20577"/>
          <ac:spMkLst>
            <pc:docMk/>
            <pc:sldMk cId="2759464836" sldId="445"/>
            <ac:spMk id="5" creationId="{D7587A1B-4D39-41D4-AC71-C955665325C6}"/>
          </ac:spMkLst>
        </pc:spChg>
      </pc:sldChg>
      <pc:sldChg chg="modSp add mod ord">
        <pc:chgData name="Adam Clark" userId="c60ea259d2e9f9db" providerId="LiveId" clId="{9C48F1AB-82B8-40DC-9C2A-BCEFD6AE266F}" dt="2022-02-23T19:41:57.414" v="1421" actId="20577"/>
        <pc:sldMkLst>
          <pc:docMk/>
          <pc:sldMk cId="2322223528" sldId="446"/>
        </pc:sldMkLst>
        <pc:spChg chg="mod">
          <ac:chgData name="Adam Clark" userId="c60ea259d2e9f9db" providerId="LiveId" clId="{9C48F1AB-82B8-40DC-9C2A-BCEFD6AE266F}" dt="2022-02-23T19:41:57.414" v="1421" actId="20577"/>
          <ac:spMkLst>
            <pc:docMk/>
            <pc:sldMk cId="2322223528" sldId="446"/>
            <ac:spMk id="5" creationId="{D7587A1B-4D39-41D4-AC71-C955665325C6}"/>
          </ac:spMkLst>
        </pc:spChg>
      </pc:sldChg>
      <pc:sldChg chg="addSp delSp modSp add mod">
        <pc:chgData name="Adam Clark" userId="c60ea259d2e9f9db" providerId="LiveId" clId="{9C48F1AB-82B8-40DC-9C2A-BCEFD6AE266F}" dt="2022-02-23T19:43:24.640" v="1440" actId="26606"/>
        <pc:sldMkLst>
          <pc:docMk/>
          <pc:sldMk cId="2137696855" sldId="447"/>
        </pc:sldMkLst>
        <pc:spChg chg="mod">
          <ac:chgData name="Adam Clark" userId="c60ea259d2e9f9db" providerId="LiveId" clId="{9C48F1AB-82B8-40DC-9C2A-BCEFD6AE266F}" dt="2022-02-23T19:42:11.708" v="1435" actId="20577"/>
          <ac:spMkLst>
            <pc:docMk/>
            <pc:sldMk cId="2137696855" sldId="447"/>
            <ac:spMk id="5" creationId="{D7587A1B-4D39-41D4-AC71-C955665325C6}"/>
          </ac:spMkLst>
        </pc:spChg>
        <pc:picChg chg="add mod">
          <ac:chgData name="Adam Clark" userId="c60ea259d2e9f9db" providerId="LiveId" clId="{9C48F1AB-82B8-40DC-9C2A-BCEFD6AE266F}" dt="2022-02-23T19:43:24.640" v="1440" actId="26606"/>
          <ac:picMkLst>
            <pc:docMk/>
            <pc:sldMk cId="2137696855" sldId="447"/>
            <ac:picMk id="3" creationId="{2450EC7C-344C-49FD-8002-56ED8E5D1A7A}"/>
          </ac:picMkLst>
        </pc:picChg>
        <pc:picChg chg="del">
          <ac:chgData name="Adam Clark" userId="c60ea259d2e9f9db" providerId="LiveId" clId="{9C48F1AB-82B8-40DC-9C2A-BCEFD6AE266F}" dt="2022-02-23T19:43:20.223" v="1439" actId="21"/>
          <ac:picMkLst>
            <pc:docMk/>
            <pc:sldMk cId="2137696855" sldId="447"/>
            <ac:picMk id="7" creationId="{EB334F85-A9FF-49B2-B8CE-1293137F36F6}"/>
          </ac:picMkLst>
        </pc:picChg>
      </pc:sldChg>
      <pc:sldChg chg="add ord">
        <pc:chgData name="Adam Clark" userId="c60ea259d2e9f9db" providerId="LiveId" clId="{9C48F1AB-82B8-40DC-9C2A-BCEFD6AE266F}" dt="2022-02-23T19:43:52.298" v="1443"/>
        <pc:sldMkLst>
          <pc:docMk/>
          <pc:sldMk cId="710526912" sldId="448"/>
        </pc:sldMkLst>
      </pc:sldChg>
      <pc:sldChg chg="addSp delSp modSp add mod ord">
        <pc:chgData name="Adam Clark" userId="c60ea259d2e9f9db" providerId="LiveId" clId="{9C48F1AB-82B8-40DC-9C2A-BCEFD6AE266F}" dt="2022-02-23T20:01:10.735" v="1638" actId="20577"/>
        <pc:sldMkLst>
          <pc:docMk/>
          <pc:sldMk cId="3413167273" sldId="449"/>
        </pc:sldMkLst>
        <pc:spChg chg="mod">
          <ac:chgData name="Adam Clark" userId="c60ea259d2e9f9db" providerId="LiveId" clId="{9C48F1AB-82B8-40DC-9C2A-BCEFD6AE266F}" dt="2022-02-23T19:45:12.643" v="1451"/>
          <ac:spMkLst>
            <pc:docMk/>
            <pc:sldMk cId="3413167273" sldId="449"/>
            <ac:spMk id="4" creationId="{D3A81000-8F25-4A1D-A891-508CCDA8C738}"/>
          </ac:spMkLst>
        </pc:spChg>
        <pc:spChg chg="mod">
          <ac:chgData name="Adam Clark" userId="c60ea259d2e9f9db" providerId="LiveId" clId="{9C48F1AB-82B8-40DC-9C2A-BCEFD6AE266F}" dt="2022-02-23T20:01:10.735" v="1638" actId="20577"/>
          <ac:spMkLst>
            <pc:docMk/>
            <pc:sldMk cId="3413167273" sldId="449"/>
            <ac:spMk id="5" creationId="{D7587A1B-4D39-41D4-AC71-C955665325C6}"/>
          </ac:spMkLst>
        </pc:spChg>
        <pc:picChg chg="add mod">
          <ac:chgData name="Adam Clark" userId="c60ea259d2e9f9db" providerId="LiveId" clId="{9C48F1AB-82B8-40DC-9C2A-BCEFD6AE266F}" dt="2022-02-23T19:49:00.029" v="1466" actId="26606"/>
          <ac:picMkLst>
            <pc:docMk/>
            <pc:sldMk cId="3413167273" sldId="449"/>
            <ac:picMk id="3" creationId="{96E97A49-A509-44A0-8A61-223597C0A56D}"/>
          </ac:picMkLst>
        </pc:picChg>
        <pc:picChg chg="del">
          <ac:chgData name="Adam Clark" userId="c60ea259d2e9f9db" providerId="LiveId" clId="{9C48F1AB-82B8-40DC-9C2A-BCEFD6AE266F}" dt="2022-02-23T19:48:40.461" v="1462" actId="21"/>
          <ac:picMkLst>
            <pc:docMk/>
            <pc:sldMk cId="3413167273" sldId="449"/>
            <ac:picMk id="7" creationId="{EB334F85-A9FF-49B2-B8CE-1293137F36F6}"/>
          </ac:picMkLst>
        </pc:picChg>
      </pc:sldChg>
      <pc:sldChg chg="addSp delSp modSp add mod">
        <pc:chgData name="Adam Clark" userId="c60ea259d2e9f9db" providerId="LiveId" clId="{9C48F1AB-82B8-40DC-9C2A-BCEFD6AE266F}" dt="2022-02-23T20:04:43.591" v="1659" actId="1076"/>
        <pc:sldMkLst>
          <pc:docMk/>
          <pc:sldMk cId="1286647764" sldId="450"/>
        </pc:sldMkLst>
        <pc:spChg chg="mod">
          <ac:chgData name="Adam Clark" userId="c60ea259d2e9f9db" providerId="LiveId" clId="{9C48F1AB-82B8-40DC-9C2A-BCEFD6AE266F}" dt="2022-02-23T20:03:13.787" v="1648" actId="20577"/>
          <ac:spMkLst>
            <pc:docMk/>
            <pc:sldMk cId="1286647764" sldId="450"/>
            <ac:spMk id="5" creationId="{D7587A1B-4D39-41D4-AC71-C955665325C6}"/>
          </ac:spMkLst>
        </pc:spChg>
        <pc:picChg chg="del mod">
          <ac:chgData name="Adam Clark" userId="c60ea259d2e9f9db" providerId="LiveId" clId="{9C48F1AB-82B8-40DC-9C2A-BCEFD6AE266F}" dt="2022-02-23T20:04:07.431" v="1652" actId="21"/>
          <ac:picMkLst>
            <pc:docMk/>
            <pc:sldMk cId="1286647764" sldId="450"/>
            <ac:picMk id="3" creationId="{96E97A49-A509-44A0-8A61-223597C0A56D}"/>
          </ac:picMkLst>
        </pc:picChg>
        <pc:picChg chg="add mod">
          <ac:chgData name="Adam Clark" userId="c60ea259d2e9f9db" providerId="LiveId" clId="{9C48F1AB-82B8-40DC-9C2A-BCEFD6AE266F}" dt="2022-02-23T20:04:16.598" v="1654" actId="26606"/>
          <ac:picMkLst>
            <pc:docMk/>
            <pc:sldMk cId="1286647764" sldId="450"/>
            <ac:picMk id="6" creationId="{3118FDD1-07CE-493D-BCC4-A0B9035D004B}"/>
          </ac:picMkLst>
        </pc:picChg>
        <pc:picChg chg="add mod">
          <ac:chgData name="Adam Clark" userId="c60ea259d2e9f9db" providerId="LiveId" clId="{9C48F1AB-82B8-40DC-9C2A-BCEFD6AE266F}" dt="2022-02-23T20:04:43.591" v="1659" actId="1076"/>
          <ac:picMkLst>
            <pc:docMk/>
            <pc:sldMk cId="1286647764" sldId="450"/>
            <ac:picMk id="8" creationId="{95165065-990E-4298-BC4F-EAF1B5214AF6}"/>
          </ac:picMkLst>
        </pc:picChg>
      </pc:sldChg>
      <pc:sldChg chg="modSp add mod ord">
        <pc:chgData name="Adam Clark" userId="c60ea259d2e9f9db" providerId="LiveId" clId="{9C48F1AB-82B8-40DC-9C2A-BCEFD6AE266F}" dt="2022-02-23T20:11:44.739" v="1827" actId="20577"/>
        <pc:sldMkLst>
          <pc:docMk/>
          <pc:sldMk cId="2201259192" sldId="451"/>
        </pc:sldMkLst>
        <pc:spChg chg="mod">
          <ac:chgData name="Adam Clark" userId="c60ea259d2e9f9db" providerId="LiveId" clId="{9C48F1AB-82B8-40DC-9C2A-BCEFD6AE266F}" dt="2022-02-23T20:11:44.739" v="1827" actId="20577"/>
          <ac:spMkLst>
            <pc:docMk/>
            <pc:sldMk cId="2201259192" sldId="451"/>
            <ac:spMk id="5" creationId="{D7587A1B-4D39-41D4-AC71-C955665325C6}"/>
          </ac:spMkLst>
        </pc:spChg>
      </pc:sldChg>
      <pc:sldChg chg="addSp delSp modSp add del mod">
        <pc:chgData name="Adam Clark" userId="c60ea259d2e9f9db" providerId="LiveId" clId="{9C48F1AB-82B8-40DC-9C2A-BCEFD6AE266F}" dt="2022-02-23T20:53:09.222" v="2172" actId="20577"/>
        <pc:sldMkLst>
          <pc:docMk/>
          <pc:sldMk cId="2620692659" sldId="452"/>
        </pc:sldMkLst>
        <pc:spChg chg="mod">
          <ac:chgData name="Adam Clark" userId="c60ea259d2e9f9db" providerId="LiveId" clId="{9C48F1AB-82B8-40DC-9C2A-BCEFD6AE266F}" dt="2022-02-23T20:17:25.791" v="1836" actId="20577"/>
          <ac:spMkLst>
            <pc:docMk/>
            <pc:sldMk cId="2620692659" sldId="452"/>
            <ac:spMk id="4" creationId="{D3A81000-8F25-4A1D-A891-508CCDA8C738}"/>
          </ac:spMkLst>
        </pc:spChg>
        <pc:spChg chg="mod ord">
          <ac:chgData name="Adam Clark" userId="c60ea259d2e9f9db" providerId="LiveId" clId="{9C48F1AB-82B8-40DC-9C2A-BCEFD6AE266F}" dt="2022-02-23T20:53:09.222" v="2172" actId="20577"/>
          <ac:spMkLst>
            <pc:docMk/>
            <pc:sldMk cId="2620692659" sldId="452"/>
            <ac:spMk id="5" creationId="{D7587A1B-4D39-41D4-AC71-C955665325C6}"/>
          </ac:spMkLst>
        </pc:spChg>
        <pc:picChg chg="del">
          <ac:chgData name="Adam Clark" userId="c60ea259d2e9f9db" providerId="LiveId" clId="{9C48F1AB-82B8-40DC-9C2A-BCEFD6AE266F}" dt="2022-02-23T20:18:48.447" v="1840" actId="21"/>
          <ac:picMkLst>
            <pc:docMk/>
            <pc:sldMk cId="2620692659" sldId="452"/>
            <ac:picMk id="3" creationId="{96E97A49-A509-44A0-8A61-223597C0A56D}"/>
          </ac:picMkLst>
        </pc:picChg>
        <pc:picChg chg="add mod modCrop">
          <ac:chgData name="Adam Clark" userId="c60ea259d2e9f9db" providerId="LiveId" clId="{9C48F1AB-82B8-40DC-9C2A-BCEFD6AE266F}" dt="2022-02-23T20:28:35.078" v="1845" actId="18131"/>
          <ac:picMkLst>
            <pc:docMk/>
            <pc:sldMk cId="2620692659" sldId="452"/>
            <ac:picMk id="6" creationId="{1ECD7ACB-3A67-4ABB-87B0-D4580FACB604}"/>
          </ac:picMkLst>
        </pc:picChg>
      </pc:sldChg>
      <pc:sldChg chg="add ord">
        <pc:chgData name="Adam Clark" userId="c60ea259d2e9f9db" providerId="LiveId" clId="{9C48F1AB-82B8-40DC-9C2A-BCEFD6AE266F}" dt="2022-02-23T20:14:44.518" v="1831"/>
        <pc:sldMkLst>
          <pc:docMk/>
          <pc:sldMk cId="3717051516" sldId="453"/>
        </pc:sldMkLst>
      </pc:sldChg>
      <pc:sldChg chg="delSp modSp add mod modClrScheme chgLayout">
        <pc:chgData name="Adam Clark" userId="c60ea259d2e9f9db" providerId="LiveId" clId="{9C48F1AB-82B8-40DC-9C2A-BCEFD6AE266F}" dt="2022-02-23T20:46:51.162" v="2127" actId="27636"/>
        <pc:sldMkLst>
          <pc:docMk/>
          <pc:sldMk cId="2752198408" sldId="454"/>
        </pc:sldMkLst>
        <pc:spChg chg="mod ord">
          <ac:chgData name="Adam Clark" userId="c60ea259d2e9f9db" providerId="LiveId" clId="{9C48F1AB-82B8-40DC-9C2A-BCEFD6AE266F}" dt="2022-02-23T20:34:51.487" v="1854" actId="700"/>
          <ac:spMkLst>
            <pc:docMk/>
            <pc:sldMk cId="2752198408" sldId="454"/>
            <ac:spMk id="4" creationId="{D3A81000-8F25-4A1D-A891-508CCDA8C738}"/>
          </ac:spMkLst>
        </pc:spChg>
        <pc:spChg chg="mod ord">
          <ac:chgData name="Adam Clark" userId="c60ea259d2e9f9db" providerId="LiveId" clId="{9C48F1AB-82B8-40DC-9C2A-BCEFD6AE266F}" dt="2022-02-23T20:46:51.162" v="2127" actId="27636"/>
          <ac:spMkLst>
            <pc:docMk/>
            <pc:sldMk cId="2752198408" sldId="454"/>
            <ac:spMk id="5" creationId="{D7587A1B-4D39-41D4-AC71-C955665325C6}"/>
          </ac:spMkLst>
        </pc:spChg>
        <pc:picChg chg="del">
          <ac:chgData name="Adam Clark" userId="c60ea259d2e9f9db" providerId="LiveId" clId="{9C48F1AB-82B8-40DC-9C2A-BCEFD6AE266F}" dt="2022-02-23T20:34:46.800" v="1853" actId="21"/>
          <ac:picMkLst>
            <pc:docMk/>
            <pc:sldMk cId="2752198408" sldId="454"/>
            <ac:picMk id="6" creationId="{1ECD7ACB-3A67-4ABB-87B0-D4580FACB604}"/>
          </ac:picMkLst>
        </pc:picChg>
      </pc:sldChg>
      <pc:sldChg chg="modSp add mod ord modClrScheme chgLayout">
        <pc:chgData name="Adam Clark" userId="c60ea259d2e9f9db" providerId="LiveId" clId="{9C48F1AB-82B8-40DC-9C2A-BCEFD6AE266F}" dt="2022-02-23T20:51:23" v="2139"/>
        <pc:sldMkLst>
          <pc:docMk/>
          <pc:sldMk cId="777076636" sldId="455"/>
        </pc:sldMkLst>
        <pc:spChg chg="mod ord">
          <ac:chgData name="Adam Clark" userId="c60ea259d2e9f9db" providerId="LiveId" clId="{9C48F1AB-82B8-40DC-9C2A-BCEFD6AE266F}" dt="2022-02-23T20:44:00.170" v="2123" actId="700"/>
          <ac:spMkLst>
            <pc:docMk/>
            <pc:sldMk cId="777076636" sldId="455"/>
            <ac:spMk id="4" creationId="{D3A81000-8F25-4A1D-A891-508CCDA8C738}"/>
          </ac:spMkLst>
        </pc:spChg>
        <pc:spChg chg="mod ord">
          <ac:chgData name="Adam Clark" userId="c60ea259d2e9f9db" providerId="LiveId" clId="{9C48F1AB-82B8-40DC-9C2A-BCEFD6AE266F}" dt="2022-02-23T20:44:00.170" v="2123" actId="700"/>
          <ac:spMkLst>
            <pc:docMk/>
            <pc:sldMk cId="777076636" sldId="455"/>
            <ac:spMk id="5" creationId="{D7587A1B-4D39-41D4-AC71-C955665325C6}"/>
          </ac:spMkLst>
        </pc:spChg>
        <pc:picChg chg="mod">
          <ac:chgData name="Adam Clark" userId="c60ea259d2e9f9db" providerId="LiveId" clId="{9C48F1AB-82B8-40DC-9C2A-BCEFD6AE266F}" dt="2022-02-23T20:40:36.498" v="2114" actId="1076"/>
          <ac:picMkLst>
            <pc:docMk/>
            <pc:sldMk cId="777076636" sldId="455"/>
            <ac:picMk id="6" creationId="{1ECD7ACB-3A67-4ABB-87B0-D4580FACB604}"/>
          </ac:picMkLst>
        </pc:picChg>
      </pc:sldChg>
      <pc:sldChg chg="addSp modSp add mod">
        <pc:chgData name="Adam Clark" userId="c60ea259d2e9f9db" providerId="LiveId" clId="{9C48F1AB-82B8-40DC-9C2A-BCEFD6AE266F}" dt="2022-02-23T21:07:11.073" v="2242" actId="1076"/>
        <pc:sldMkLst>
          <pc:docMk/>
          <pc:sldMk cId="3421489458" sldId="456"/>
        </pc:sldMkLst>
        <pc:spChg chg="mod">
          <ac:chgData name="Adam Clark" userId="c60ea259d2e9f9db" providerId="LiveId" clId="{9C48F1AB-82B8-40DC-9C2A-BCEFD6AE266F}" dt="2022-02-23T20:48:34.982" v="2137" actId="20577"/>
          <ac:spMkLst>
            <pc:docMk/>
            <pc:sldMk cId="3421489458" sldId="456"/>
            <ac:spMk id="5" creationId="{D7587A1B-4D39-41D4-AC71-C955665325C6}"/>
          </ac:spMkLst>
        </pc:spChg>
        <pc:spChg chg="add mod">
          <ac:chgData name="Adam Clark" userId="c60ea259d2e9f9db" providerId="LiveId" clId="{9C48F1AB-82B8-40DC-9C2A-BCEFD6AE266F}" dt="2022-02-23T21:07:11.073" v="2242" actId="1076"/>
          <ac:spMkLst>
            <pc:docMk/>
            <pc:sldMk cId="3421489458" sldId="456"/>
            <ac:spMk id="7" creationId="{A79B018B-7E01-4D51-B266-EB93EEB582AE}"/>
          </ac:spMkLst>
        </pc:spChg>
        <pc:picChg chg="add mod">
          <ac:chgData name="Adam Clark" userId="c60ea259d2e9f9db" providerId="LiveId" clId="{9C48F1AB-82B8-40DC-9C2A-BCEFD6AE266F}" dt="2022-02-23T21:05:54.602" v="2234" actId="27614"/>
          <ac:picMkLst>
            <pc:docMk/>
            <pc:sldMk cId="3421489458" sldId="456"/>
            <ac:picMk id="3" creationId="{7EF7D93C-A35E-494B-B7D7-FEDB8EE590C6}"/>
          </ac:picMkLst>
        </pc:picChg>
      </pc:sldChg>
      <pc:sldChg chg="addSp modSp add mod">
        <pc:chgData name="Adam Clark" userId="c60ea259d2e9f9db" providerId="LiveId" clId="{9C48F1AB-82B8-40DC-9C2A-BCEFD6AE266F}" dt="2022-02-23T21:05:34.806" v="2231" actId="1076"/>
        <pc:sldMkLst>
          <pc:docMk/>
          <pc:sldMk cId="3546307444" sldId="457"/>
        </pc:sldMkLst>
        <pc:spChg chg="mod">
          <ac:chgData name="Adam Clark" userId="c60ea259d2e9f9db" providerId="LiveId" clId="{9C48F1AB-82B8-40DC-9C2A-BCEFD6AE266F}" dt="2022-02-23T20:59:12.391" v="2205" actId="20577"/>
          <ac:spMkLst>
            <pc:docMk/>
            <pc:sldMk cId="3546307444" sldId="457"/>
            <ac:spMk id="5" creationId="{D7587A1B-4D39-41D4-AC71-C955665325C6}"/>
          </ac:spMkLst>
        </pc:spChg>
        <pc:picChg chg="add mod">
          <ac:chgData name="Adam Clark" userId="c60ea259d2e9f9db" providerId="LiveId" clId="{9C48F1AB-82B8-40DC-9C2A-BCEFD6AE266F}" dt="2022-02-23T21:05:20.301" v="2227" actId="1076"/>
          <ac:picMkLst>
            <pc:docMk/>
            <pc:sldMk cId="3546307444" sldId="457"/>
            <ac:picMk id="3" creationId="{ABDF5253-818B-4704-B97A-DACE919F94E5}"/>
          </ac:picMkLst>
        </pc:picChg>
        <pc:picChg chg="add mod">
          <ac:chgData name="Adam Clark" userId="c60ea259d2e9f9db" providerId="LiveId" clId="{9C48F1AB-82B8-40DC-9C2A-BCEFD6AE266F}" dt="2022-02-23T21:05:34.806" v="2231" actId="1076"/>
          <ac:picMkLst>
            <pc:docMk/>
            <pc:sldMk cId="3546307444" sldId="457"/>
            <ac:picMk id="8" creationId="{D54E833E-D013-4F97-A4D6-3BF39DD1D1E8}"/>
          </ac:picMkLst>
        </pc:picChg>
        <pc:picChg chg="add mod">
          <ac:chgData name="Adam Clark" userId="c60ea259d2e9f9db" providerId="LiveId" clId="{9C48F1AB-82B8-40DC-9C2A-BCEFD6AE266F}" dt="2022-02-23T21:05:26.530" v="2229" actId="1076"/>
          <ac:picMkLst>
            <pc:docMk/>
            <pc:sldMk cId="3546307444" sldId="457"/>
            <ac:picMk id="10" creationId="{E797003B-C6CA-4B70-AA80-89D80814FD31}"/>
          </ac:picMkLst>
        </pc:picChg>
      </pc:sldChg>
      <pc:sldChg chg="add ord">
        <pc:chgData name="Adam Clark" userId="c60ea259d2e9f9db" providerId="LiveId" clId="{9C48F1AB-82B8-40DC-9C2A-BCEFD6AE266F}" dt="2022-02-23T21:08:02.207" v="2245"/>
        <pc:sldMkLst>
          <pc:docMk/>
          <pc:sldMk cId="2162104378" sldId="4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2/23/2022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2/23/2022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2/23/2022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2/23/2022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2/23/2022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2/23/2022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2/23/2022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2/23/2022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2/23/2022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2/23/2022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2/23/2022</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2.jfif"/><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Church History</a:t>
            </a:r>
          </a:p>
        </p:txBody>
      </p:sp>
      <p:sp>
        <p:nvSpPr>
          <p:cNvPr id="3" name="Subtitle 2"/>
          <p:cNvSpPr>
            <a:spLocks noGrp="1"/>
          </p:cNvSpPr>
          <p:nvPr>
            <p:ph type="subTitle" idx="1"/>
          </p:nvPr>
        </p:nvSpPr>
        <p:spPr/>
        <p:txBody>
          <a:bodyPr/>
          <a:lstStyle/>
          <a:p>
            <a:r>
              <a:rPr lang="en-US" dirty="0"/>
              <a:t>Apostasy, Reformation, and Restoration</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r>
              <a:rPr lang="en-US" dirty="0"/>
              <a:t>The veneration of the Cross</a:t>
            </a:r>
          </a:p>
          <a:p>
            <a:r>
              <a:rPr lang="en-US" dirty="0"/>
              <a:t>Transubstantiation</a:t>
            </a:r>
          </a:p>
          <a:p>
            <a:r>
              <a:rPr lang="en-US" dirty="0"/>
              <a:t>Prayers for the Dead</a:t>
            </a:r>
          </a:p>
        </p:txBody>
      </p:sp>
    </p:spTree>
    <p:extLst>
      <p:ext uri="{BB962C8B-B14F-4D97-AF65-F5344CB8AC3E}">
        <p14:creationId xmlns:p14="http://schemas.microsoft.com/office/powerpoint/2010/main" val="3782010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pPr lvl="1"/>
            <a:r>
              <a:rPr lang="en-US" dirty="0"/>
              <a:t>Irenaeus and Tertullian</a:t>
            </a:r>
          </a:p>
        </p:txBody>
      </p:sp>
    </p:spTree>
    <p:extLst>
      <p:ext uri="{BB962C8B-B14F-4D97-AF65-F5344CB8AC3E}">
        <p14:creationId xmlns:p14="http://schemas.microsoft.com/office/powerpoint/2010/main" val="80112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pPr lvl="1"/>
            <a:r>
              <a:rPr lang="en-US" dirty="0"/>
              <a:t>Irenaeus (185 AD) and Tertullian (210 AD)</a:t>
            </a:r>
          </a:p>
        </p:txBody>
      </p:sp>
    </p:spTree>
    <p:extLst>
      <p:ext uri="{BB962C8B-B14F-4D97-AF65-F5344CB8AC3E}">
        <p14:creationId xmlns:p14="http://schemas.microsoft.com/office/powerpoint/2010/main" val="2128841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pPr lvl="1"/>
            <a:r>
              <a:rPr lang="en-US" dirty="0"/>
              <a:t>Irenaeus (185 AD) </a:t>
            </a:r>
          </a:p>
          <a:p>
            <a:pPr lvl="2"/>
            <a:r>
              <a:rPr lang="en-US" sz="2000" dirty="0"/>
              <a:t>He came to save all through means of Himself—all … who through Him are born again to God—infants, and children, and boys, and youths, and old men. He therefore passed through every age, becoming an infant for infants, thus sanctifying infants; a child for children, thus sanctifying those who are of this age, being at the same time made to them an example of piety, righteousness, and submission … (Against Heresies II:22:4)</a:t>
            </a:r>
          </a:p>
        </p:txBody>
      </p:sp>
    </p:spTree>
    <p:extLst>
      <p:ext uri="{BB962C8B-B14F-4D97-AF65-F5344CB8AC3E}">
        <p14:creationId xmlns:p14="http://schemas.microsoft.com/office/powerpoint/2010/main" val="10141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pPr lvl="1"/>
            <a:r>
              <a:rPr lang="en-US" dirty="0"/>
              <a:t>Tertullian (210 AD)</a:t>
            </a:r>
          </a:p>
          <a:p>
            <a:pPr lvl="2"/>
            <a:r>
              <a:rPr lang="en-US" sz="2000" dirty="0"/>
              <a:t>According to the circumstances and disposition, and even age, of each individual, the delay of baptism is preferable; principally, however, in the case of little children. … The Lord does indeed say, "Do not forbid them to come to me." Let them come, then, while they are growing up! Let them "come" while they are learning, while they are learning where to come to! Let them become Christians when they have become able to know Christ.† Why does the innocent period of life hasten to the remission of sins? … Let them know how to ask for salvation, that you may seem to have given "to him that asks." (On Baptism 18)</a:t>
            </a:r>
          </a:p>
        </p:txBody>
      </p:sp>
    </p:spTree>
    <p:extLst>
      <p:ext uri="{BB962C8B-B14F-4D97-AF65-F5344CB8AC3E}">
        <p14:creationId xmlns:p14="http://schemas.microsoft.com/office/powerpoint/2010/main" val="3997998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pPr lvl="1"/>
            <a:r>
              <a:rPr lang="en-US" dirty="0"/>
              <a:t>Colossians 2:11-13</a:t>
            </a:r>
          </a:p>
          <a:p>
            <a:pPr lvl="2"/>
            <a:r>
              <a:rPr lang="en-US" sz="2000" dirty="0"/>
              <a:t>11 In Him you were also circumcised with the circumcision made without hands, by putting off the body of the sins of the flesh, by the circumcision of Christ, 12 buried with Him in baptism, in which you also were raised with Him through faith in the working of God, who raised Him from the dead. 13 And you, being dead in your trespasses and the uncircumcision of your flesh, He has made alive together with Him, having forgiven you all trespasses,</a:t>
            </a:r>
          </a:p>
          <a:p>
            <a:pPr lvl="1"/>
            <a:endParaRPr lang="en-US" dirty="0"/>
          </a:p>
        </p:txBody>
      </p:sp>
    </p:spTree>
    <p:extLst>
      <p:ext uri="{BB962C8B-B14F-4D97-AF65-F5344CB8AC3E}">
        <p14:creationId xmlns:p14="http://schemas.microsoft.com/office/powerpoint/2010/main" val="957937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pPr lvl="1"/>
            <a:r>
              <a:rPr lang="en-US" dirty="0"/>
              <a:t>Acts 16:33</a:t>
            </a:r>
          </a:p>
          <a:p>
            <a:pPr lvl="2"/>
            <a:r>
              <a:rPr lang="en-US" sz="2000" dirty="0"/>
              <a:t>33 And he took them the same hour of the night and washed their stripes. And immediately he and all his family were baptized.</a:t>
            </a:r>
          </a:p>
          <a:p>
            <a:pPr lvl="2"/>
            <a:endParaRPr lang="en-US" dirty="0"/>
          </a:p>
          <a:p>
            <a:pPr lvl="1"/>
            <a:r>
              <a:rPr lang="en-US" sz="2000" dirty="0"/>
              <a:t>Acts 18:8</a:t>
            </a:r>
          </a:p>
          <a:p>
            <a:pPr lvl="2"/>
            <a:r>
              <a:rPr lang="en-US" sz="2000" dirty="0"/>
              <a:t>8 Then Crispus, the ruler of the synagogue, believed on the Lord with all his household. And many of the Corinthians, hearing, believed and were baptized.</a:t>
            </a:r>
          </a:p>
        </p:txBody>
      </p:sp>
    </p:spTree>
    <p:extLst>
      <p:ext uri="{BB962C8B-B14F-4D97-AF65-F5344CB8AC3E}">
        <p14:creationId xmlns:p14="http://schemas.microsoft.com/office/powerpoint/2010/main" val="3921947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r>
              <a:rPr lang="en-US" dirty="0"/>
              <a:t>The veneration of the Cross</a:t>
            </a:r>
          </a:p>
        </p:txBody>
      </p:sp>
    </p:spTree>
    <p:extLst>
      <p:ext uri="{BB962C8B-B14F-4D97-AF65-F5344CB8AC3E}">
        <p14:creationId xmlns:p14="http://schemas.microsoft.com/office/powerpoint/2010/main" val="2007752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sz="half" idx="1"/>
          </p:nvPr>
        </p:nvSpPr>
        <p:spPr>
          <a:xfrm>
            <a:off x="1218882" y="1803400"/>
            <a:ext cx="6094729" cy="4267200"/>
          </a:xfrm>
        </p:spPr>
        <p:txBody>
          <a:bodyPr/>
          <a:lstStyle/>
          <a:p>
            <a:r>
              <a:rPr lang="en-US" dirty="0"/>
              <a:t>The veneration of the Cross (After 325 AD)</a:t>
            </a:r>
          </a:p>
          <a:p>
            <a:r>
              <a:rPr lang="en-US" dirty="0"/>
              <a:t>The crucifixion and death of Jesus on the cross conferred a new significance to the use of the cross in Christianity. The cross was used privately among Christians and its purpose was restricted. After the Constantine, the use of the cross was acknowledged as a symbol of Christianity.</a:t>
            </a:r>
          </a:p>
          <a:p>
            <a:endParaRPr lang="en-US" dirty="0"/>
          </a:p>
        </p:txBody>
      </p:sp>
      <p:sp>
        <p:nvSpPr>
          <p:cNvPr id="4" name="Content Placeholder 3">
            <a:extLst>
              <a:ext uri="{FF2B5EF4-FFF2-40B4-BE49-F238E27FC236}">
                <a16:creationId xmlns:a16="http://schemas.microsoft.com/office/drawing/2014/main" id="{3B8A34A2-5E15-4536-AE3E-2ACA6F2AD39A}"/>
              </a:ext>
            </a:extLst>
          </p:cNvPr>
          <p:cNvSpPr>
            <a:spLocks noGrp="1"/>
          </p:cNvSpPr>
          <p:nvPr>
            <p:ph sz="half" idx="2"/>
          </p:nvPr>
        </p:nvSpPr>
        <p:spPr>
          <a:xfrm>
            <a:off x="7429022" y="1803400"/>
            <a:ext cx="3540920" cy="4749800"/>
          </a:xfrm>
        </p:spPr>
        <p:txBody>
          <a:bodyPr/>
          <a:lstStyle/>
          <a:p>
            <a:endParaRPr lang="en-US" dirty="0"/>
          </a:p>
        </p:txBody>
      </p:sp>
      <p:pic>
        <p:nvPicPr>
          <p:cNvPr id="3" name="Picture 2" descr="A picture containing text&#10;&#10;Description automatically generated">
            <a:extLst>
              <a:ext uri="{FF2B5EF4-FFF2-40B4-BE49-F238E27FC236}">
                <a16:creationId xmlns:a16="http://schemas.microsoft.com/office/drawing/2014/main" id="{CCF2BC2E-51BD-4D9F-B00F-443287A6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023" y="1808316"/>
            <a:ext cx="3540919" cy="4617884"/>
          </a:xfrm>
          <a:prstGeom prst="rect">
            <a:avLst/>
          </a:prstGeom>
        </p:spPr>
      </p:pic>
    </p:spTree>
    <p:extLst>
      <p:ext uri="{BB962C8B-B14F-4D97-AF65-F5344CB8AC3E}">
        <p14:creationId xmlns:p14="http://schemas.microsoft.com/office/powerpoint/2010/main" val="3171167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r>
              <a:rPr lang="en-US" dirty="0"/>
              <a:t>The veneration of the Cross</a:t>
            </a:r>
          </a:p>
          <a:p>
            <a:r>
              <a:rPr lang="en-US" dirty="0"/>
              <a:t>Transubstantiation</a:t>
            </a:r>
          </a:p>
        </p:txBody>
      </p:sp>
    </p:spTree>
    <p:extLst>
      <p:ext uri="{BB962C8B-B14F-4D97-AF65-F5344CB8AC3E}">
        <p14:creationId xmlns:p14="http://schemas.microsoft.com/office/powerpoint/2010/main" val="116697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Apostasy (12</a:t>
            </a:r>
            <a:r>
              <a:rPr lang="en-US" baseline="30000" dirty="0"/>
              <a:t>th</a:t>
            </a:r>
            <a:r>
              <a:rPr lang="en-US" dirty="0"/>
              <a:t> - 13</a:t>
            </a:r>
            <a:r>
              <a:rPr lang="en-US" baseline="30000" dirty="0"/>
              <a:t>th</a:t>
            </a:r>
            <a:r>
              <a:rPr lang="en-US" dirty="0"/>
              <a:t>  Century)</a:t>
            </a:r>
          </a:p>
        </p:txBody>
      </p:sp>
      <p:sp>
        <p:nvSpPr>
          <p:cNvPr id="5" name="Content Placeholder 4">
            <a:extLst>
              <a:ext uri="{FF2B5EF4-FFF2-40B4-BE49-F238E27FC236}">
                <a16:creationId xmlns:a16="http://schemas.microsoft.com/office/drawing/2014/main" id="{03F5CBA7-75B3-4115-83D7-166B3A3A1715}"/>
              </a:ext>
            </a:extLst>
          </p:cNvPr>
          <p:cNvSpPr>
            <a:spLocks noGrp="1"/>
          </p:cNvSpPr>
          <p:nvPr>
            <p:ph sz="half" idx="1"/>
          </p:nvPr>
        </p:nvSpPr>
        <p:spPr>
          <a:xfrm>
            <a:off x="1218882" y="1803400"/>
            <a:ext cx="7694929" cy="4267200"/>
          </a:xfrm>
        </p:spPr>
        <p:txBody>
          <a:bodyPr>
            <a:normAutofit/>
          </a:bodyPr>
          <a:lstStyle/>
          <a:p>
            <a:pPr marL="0" indent="0">
              <a:buNone/>
            </a:pPr>
            <a:r>
              <a:rPr lang="en-US" dirty="0"/>
              <a:t>Lesson 6: Birth of Reformation</a:t>
            </a:r>
          </a:p>
          <a:p>
            <a:pPr lvl="5"/>
            <a:r>
              <a:rPr lang="en-US" sz="2400" dirty="0"/>
              <a:t>Petrobrusians</a:t>
            </a:r>
          </a:p>
          <a:p>
            <a:pPr lvl="5"/>
            <a:r>
              <a:rPr lang="en-US" sz="2400" dirty="0"/>
              <a:t>Henricians</a:t>
            </a:r>
          </a:p>
          <a:p>
            <a:pPr lvl="5"/>
            <a:r>
              <a:rPr lang="en-US" sz="2400" dirty="0"/>
              <a:t>Waldensians</a:t>
            </a:r>
          </a:p>
        </p:txBody>
      </p:sp>
    </p:spTree>
    <p:extLst>
      <p:ext uri="{BB962C8B-B14F-4D97-AF65-F5344CB8AC3E}">
        <p14:creationId xmlns:p14="http://schemas.microsoft.com/office/powerpoint/2010/main" val="15925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a:xfrm>
            <a:off x="1218883" y="431800"/>
            <a:ext cx="9751060" cy="1168400"/>
          </a:xfrm>
        </p:spPr>
        <p:txBody>
          <a:bodyPr anchor="b">
            <a:normAutofit/>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sz="half" idx="1"/>
          </p:nvPr>
        </p:nvSpPr>
        <p:spPr>
          <a:xfrm>
            <a:off x="1218883" y="1803400"/>
            <a:ext cx="4773956" cy="4267200"/>
          </a:xfrm>
        </p:spPr>
        <p:txBody>
          <a:bodyPr>
            <a:normAutofit/>
          </a:bodyPr>
          <a:lstStyle/>
          <a:p>
            <a:r>
              <a:rPr lang="en-US" dirty="0"/>
              <a:t>Transubstantiation (Change the substance)</a:t>
            </a:r>
          </a:p>
          <a:p>
            <a:r>
              <a:rPr lang="en-US" dirty="0"/>
              <a:t>According to the teaching of the Catholic Church, "the change of the whole substance of bread into the substance of the Body of Christ and of the whole substance of wine into the substance of his Blood"</a:t>
            </a:r>
          </a:p>
        </p:txBody>
      </p:sp>
      <p:pic>
        <p:nvPicPr>
          <p:cNvPr id="3" name="Picture 2" descr="A picture containing person, indoor&#10;&#10;Description automatically generated">
            <a:extLst>
              <a:ext uri="{FF2B5EF4-FFF2-40B4-BE49-F238E27FC236}">
                <a16:creationId xmlns:a16="http://schemas.microsoft.com/office/drawing/2014/main" id="{3CAFC572-ADFF-4CDF-B221-E83D58682586}"/>
              </a:ext>
            </a:extLst>
          </p:cNvPr>
          <p:cNvPicPr>
            <a:picLocks noChangeAspect="1"/>
          </p:cNvPicPr>
          <p:nvPr/>
        </p:nvPicPr>
        <p:blipFill rotWithShape="1">
          <a:blip r:embed="rId2">
            <a:extLst>
              <a:ext uri="{28A0092B-C50C-407E-A947-70E740481C1C}">
                <a14:useLocalDpi xmlns:a14="http://schemas.microsoft.com/office/drawing/2010/main" val="0"/>
              </a:ext>
            </a:extLst>
          </a:blip>
          <a:srcRect t="10615" r="1" b="1"/>
          <a:stretch/>
        </p:blipFill>
        <p:spPr>
          <a:xfrm>
            <a:off x="6195986" y="1803400"/>
            <a:ext cx="4773956" cy="4267200"/>
          </a:xfrm>
          <a:prstGeom prst="rect">
            <a:avLst/>
          </a:prstGeom>
          <a:noFill/>
        </p:spPr>
      </p:pic>
    </p:spTree>
    <p:extLst>
      <p:ext uri="{BB962C8B-B14F-4D97-AF65-F5344CB8AC3E}">
        <p14:creationId xmlns:p14="http://schemas.microsoft.com/office/powerpoint/2010/main" val="946222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a:xfrm>
            <a:off x="1218883" y="431800"/>
            <a:ext cx="9751060" cy="1168400"/>
          </a:xfrm>
        </p:spPr>
        <p:txBody>
          <a:bodyPr anchor="b">
            <a:normAutofit/>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sz="half" idx="1"/>
          </p:nvPr>
        </p:nvSpPr>
        <p:spPr>
          <a:xfrm>
            <a:off x="1218883" y="1803400"/>
            <a:ext cx="4773956" cy="4267200"/>
          </a:xfrm>
        </p:spPr>
        <p:txBody>
          <a:bodyPr>
            <a:normAutofit/>
          </a:bodyPr>
          <a:lstStyle/>
          <a:p>
            <a:r>
              <a:rPr lang="en-US" dirty="0"/>
              <a:t>Transubstantiation (Change the substance)</a:t>
            </a:r>
          </a:p>
          <a:p>
            <a:r>
              <a:rPr lang="en-US" dirty="0"/>
              <a:t>Hildebert de </a:t>
            </a:r>
            <a:r>
              <a:rPr lang="en-US" dirty="0" err="1"/>
              <a:t>Lavardin</a:t>
            </a:r>
            <a:r>
              <a:rPr lang="en-US" dirty="0"/>
              <a:t>, Archbishop of Tours. </a:t>
            </a:r>
            <a:br>
              <a:rPr lang="en-US" dirty="0"/>
            </a:br>
            <a:r>
              <a:rPr lang="en-US" dirty="0"/>
              <a:t>(11</a:t>
            </a:r>
            <a:r>
              <a:rPr lang="en-US" baseline="30000" dirty="0"/>
              <a:t>th</a:t>
            </a:r>
            <a:r>
              <a:rPr lang="en-US" dirty="0"/>
              <a:t> Century)</a:t>
            </a:r>
          </a:p>
        </p:txBody>
      </p:sp>
      <p:pic>
        <p:nvPicPr>
          <p:cNvPr id="2" name="Picture 1" descr="A close-up of a drawing&#10;&#10;Description automatically generated with low confidence">
            <a:extLst>
              <a:ext uri="{FF2B5EF4-FFF2-40B4-BE49-F238E27FC236}">
                <a16:creationId xmlns:a16="http://schemas.microsoft.com/office/drawing/2014/main" id="{F2DB0E5B-80D2-42C2-AD88-477F129E3FD5}"/>
              </a:ext>
            </a:extLst>
          </p:cNvPr>
          <p:cNvPicPr>
            <a:picLocks noChangeAspect="1"/>
          </p:cNvPicPr>
          <p:nvPr/>
        </p:nvPicPr>
        <p:blipFill>
          <a:blip r:embed="rId2"/>
          <a:stretch>
            <a:fillRect/>
          </a:stretch>
        </p:blipFill>
        <p:spPr>
          <a:xfrm>
            <a:off x="6652056" y="1803400"/>
            <a:ext cx="3861816" cy="4267200"/>
          </a:xfrm>
          <a:prstGeom prst="rect">
            <a:avLst/>
          </a:prstGeom>
          <a:noFill/>
        </p:spPr>
      </p:pic>
    </p:spTree>
    <p:extLst>
      <p:ext uri="{BB962C8B-B14F-4D97-AF65-F5344CB8AC3E}">
        <p14:creationId xmlns:p14="http://schemas.microsoft.com/office/powerpoint/2010/main" val="1207542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nchor="b">
            <a:normAutofit/>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normAutofit fontScale="92500" lnSpcReduction="10000"/>
          </a:bodyPr>
          <a:lstStyle/>
          <a:p>
            <a:r>
              <a:rPr lang="en-US" dirty="0"/>
              <a:t>Transubstantiation (Change the substance)</a:t>
            </a:r>
          </a:p>
          <a:p>
            <a:pPr lvl="1"/>
            <a:r>
              <a:rPr lang="en-US" dirty="0"/>
              <a:t>Ambrose the Bishop of Milan (Approx. 380 AD)</a:t>
            </a:r>
          </a:p>
          <a:p>
            <a:pPr marL="301752" lvl="1" indent="0">
              <a:buNone/>
            </a:pPr>
            <a:r>
              <a:rPr lang="en-US" dirty="0"/>
              <a:t>Perhaps you will say, "I see something else, how is it that you assert that I receive the Body of Christ?" ...Let us prove that this is not what nature made, but what the blessing consecrated, and the power of blessing is greater than that of nature, because by blessing nature itself is changed. ...For that sacrament which you receive is made what it is by the word of Christ. But if the word of Elijah had such power as to bring down fire from heaven, shall not the word of Christ have power to change the nature of the elements? ...Why do you seek the order of nature in the Body of Christ, seeing that the Lord Jesus Himself was born of a Virgin, not according to nature? It is the true Flesh of Christ which was crucified and buried, this is then truly the Sacrament of His Body. The Lord Jesus Himself proclaims: "This Is My Body." Before the blessing of the heavenly words another nature is spoken of, after the consecration the Body is signified. He Himself speaks of His Blood. Before the consecration it has another name, after it is called Blood. And you say, Amen, that is, It is true. Let the heart within confess what the mouth utters, let the soul feel what the voice speaks</a:t>
            </a:r>
          </a:p>
        </p:txBody>
      </p:sp>
      <p:pic>
        <p:nvPicPr>
          <p:cNvPr id="4" name="Picture 3" descr="A picture containing text&#10;&#10;Description automatically generated">
            <a:extLst>
              <a:ext uri="{FF2B5EF4-FFF2-40B4-BE49-F238E27FC236}">
                <a16:creationId xmlns:a16="http://schemas.microsoft.com/office/drawing/2014/main" id="{EF83E9BA-0593-474B-945C-93BBAFFF1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476" y="431801"/>
            <a:ext cx="1827286" cy="2006599"/>
          </a:xfrm>
          <a:prstGeom prst="rect">
            <a:avLst/>
          </a:prstGeom>
        </p:spPr>
      </p:pic>
    </p:spTree>
    <p:extLst>
      <p:ext uri="{BB962C8B-B14F-4D97-AF65-F5344CB8AC3E}">
        <p14:creationId xmlns:p14="http://schemas.microsoft.com/office/powerpoint/2010/main" val="314057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r>
              <a:rPr lang="en-US" dirty="0"/>
              <a:t>The veneration of the Cross</a:t>
            </a:r>
          </a:p>
          <a:p>
            <a:r>
              <a:rPr lang="en-US" dirty="0"/>
              <a:t>Transubstantiation</a:t>
            </a:r>
          </a:p>
          <a:p>
            <a:r>
              <a:rPr lang="en-US" dirty="0"/>
              <a:t>Prayers for the Dead</a:t>
            </a:r>
          </a:p>
        </p:txBody>
      </p:sp>
    </p:spTree>
    <p:extLst>
      <p:ext uri="{BB962C8B-B14F-4D97-AF65-F5344CB8AC3E}">
        <p14:creationId xmlns:p14="http://schemas.microsoft.com/office/powerpoint/2010/main" val="2396685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Prayers for the Dead</a:t>
            </a:r>
          </a:p>
        </p:txBody>
      </p:sp>
    </p:spTree>
    <p:extLst>
      <p:ext uri="{BB962C8B-B14F-4D97-AF65-F5344CB8AC3E}">
        <p14:creationId xmlns:p14="http://schemas.microsoft.com/office/powerpoint/2010/main" val="1429654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Prayers for the Dead</a:t>
            </a:r>
          </a:p>
          <a:p>
            <a:pPr lvl="1"/>
            <a:r>
              <a:rPr lang="en-US" dirty="0"/>
              <a:t>2 Timothy 1:16–18</a:t>
            </a:r>
          </a:p>
          <a:p>
            <a:pPr marL="301752" lvl="1" indent="0">
              <a:buNone/>
            </a:pPr>
            <a:r>
              <a:rPr lang="en-US" dirty="0"/>
              <a:t>16 The Lord grant mercy to the household of </a:t>
            </a:r>
            <a:r>
              <a:rPr lang="en-US" dirty="0" err="1"/>
              <a:t>Onesiphorus</a:t>
            </a:r>
            <a:r>
              <a:rPr lang="en-US" dirty="0"/>
              <a:t>, for he often refreshed me, and was not ashamed of my chain; 17 but when he arrived in Rome, he sought me out very zealously and found me. 18 The Lord grant to him that he may find mercy from the Lord in that Day—and you know very well how many ways he ministered to me at Ephesus.</a:t>
            </a:r>
          </a:p>
          <a:p>
            <a:pPr lvl="1"/>
            <a:r>
              <a:rPr lang="en-US" dirty="0"/>
              <a:t>2 Timothy 4:19</a:t>
            </a:r>
          </a:p>
          <a:p>
            <a:pPr marL="301752" lvl="1" indent="0">
              <a:buNone/>
            </a:pPr>
            <a:r>
              <a:rPr lang="en-US" dirty="0"/>
              <a:t>“19 Greet Prisca and Aquila, and the household of </a:t>
            </a:r>
            <a:r>
              <a:rPr lang="en-US" dirty="0" err="1"/>
              <a:t>Onesiphorus</a:t>
            </a:r>
            <a:r>
              <a:rPr lang="en-US" dirty="0"/>
              <a:t>.”</a:t>
            </a:r>
          </a:p>
        </p:txBody>
      </p:sp>
    </p:spTree>
    <p:extLst>
      <p:ext uri="{BB962C8B-B14F-4D97-AF65-F5344CB8AC3E}">
        <p14:creationId xmlns:p14="http://schemas.microsoft.com/office/powerpoint/2010/main" val="3753892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a:xfrm>
            <a:off x="1218883" y="431800"/>
            <a:ext cx="9751060" cy="1168400"/>
          </a:xfrm>
        </p:spPr>
        <p:txBody>
          <a:bodyPr anchor="b">
            <a:normAutofit/>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sz="half" idx="1"/>
          </p:nvPr>
        </p:nvSpPr>
        <p:spPr>
          <a:xfrm>
            <a:off x="1218883" y="1803400"/>
            <a:ext cx="4773956" cy="4267200"/>
          </a:xfrm>
        </p:spPr>
        <p:txBody>
          <a:bodyPr>
            <a:normAutofit/>
          </a:bodyPr>
          <a:lstStyle/>
          <a:p>
            <a:r>
              <a:rPr lang="en-US" dirty="0"/>
              <a:t>Prayers for the Dead</a:t>
            </a:r>
            <a:br>
              <a:rPr lang="en-US" dirty="0"/>
            </a:br>
            <a:r>
              <a:rPr lang="en-US" dirty="0" err="1"/>
              <a:t>Abercius</a:t>
            </a:r>
            <a:r>
              <a:rPr lang="en-US" dirty="0"/>
              <a:t> Bishop of </a:t>
            </a:r>
            <a:r>
              <a:rPr lang="en-US" dirty="0" err="1"/>
              <a:t>Hieropolis</a:t>
            </a:r>
            <a:r>
              <a:rPr lang="en-US" dirty="0"/>
              <a:t> </a:t>
            </a:r>
            <a:br>
              <a:rPr lang="en-US" dirty="0"/>
            </a:br>
            <a:r>
              <a:rPr lang="en-US" dirty="0"/>
              <a:t>(approx. 250 AD)</a:t>
            </a:r>
          </a:p>
          <a:p>
            <a:pPr marL="0" indent="0">
              <a:buNone/>
            </a:pPr>
            <a:r>
              <a:rPr lang="en-US" dirty="0"/>
              <a:t>“Let every friend who observes this pray for me"</a:t>
            </a:r>
          </a:p>
        </p:txBody>
      </p:sp>
      <p:pic>
        <p:nvPicPr>
          <p:cNvPr id="3" name="Picture 2">
            <a:extLst>
              <a:ext uri="{FF2B5EF4-FFF2-40B4-BE49-F238E27FC236}">
                <a16:creationId xmlns:a16="http://schemas.microsoft.com/office/drawing/2014/main" id="{2F8B94F3-2182-472B-8966-52D2DC072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025" y="1803400"/>
            <a:ext cx="2813878" cy="4267200"/>
          </a:xfrm>
          <a:prstGeom prst="rect">
            <a:avLst/>
          </a:prstGeom>
          <a:noFill/>
        </p:spPr>
      </p:pic>
    </p:spTree>
    <p:extLst>
      <p:ext uri="{BB962C8B-B14F-4D97-AF65-F5344CB8AC3E}">
        <p14:creationId xmlns:p14="http://schemas.microsoft.com/office/powerpoint/2010/main" val="3769797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6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a:t>Peter of </a:t>
            </a:r>
            <a:r>
              <a:rPr lang="en-US" sz="2200" err="1"/>
              <a:t>Bruys</a:t>
            </a:r>
            <a:r>
              <a:rPr lang="en-US" sz="2200"/>
              <a:t> </a:t>
            </a:r>
          </a:p>
          <a:p>
            <a:pPr lvl="1"/>
            <a:r>
              <a:rPr lang="en-US" sz="2200"/>
              <a:t>Medieval French religious teacher</a:t>
            </a:r>
          </a:p>
          <a:p>
            <a:pPr lvl="1"/>
            <a:r>
              <a:rPr lang="en-US" sz="2200"/>
              <a:t>He was called a heresiarch (leader of a heretical movement) by the Roman Catholic Church </a:t>
            </a:r>
          </a:p>
          <a:p>
            <a:pPr lvl="1"/>
            <a:r>
              <a:rPr lang="en-US" sz="2200"/>
              <a:t>He opposed infant baptism, the erecting of churches and the veneration of crosses, the doctrine of transubstantiation and prayers for the dead.</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090" y="1803400"/>
            <a:ext cx="3241748" cy="4267200"/>
          </a:xfrm>
          <a:prstGeom prst="rect">
            <a:avLst/>
          </a:prstGeom>
          <a:noFill/>
        </p:spPr>
      </p:pic>
    </p:spTree>
    <p:extLst>
      <p:ext uri="{BB962C8B-B14F-4D97-AF65-F5344CB8AC3E}">
        <p14:creationId xmlns:p14="http://schemas.microsoft.com/office/powerpoint/2010/main" val="29399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sz="2200" dirty="0"/>
              <a:t>Peter of </a:t>
            </a:r>
            <a:r>
              <a:rPr lang="en-US" sz="2200" dirty="0" err="1"/>
              <a:t>Bruys</a:t>
            </a:r>
            <a:r>
              <a:rPr lang="en-US" sz="2200" dirty="0"/>
              <a:t> </a:t>
            </a:r>
          </a:p>
          <a:p>
            <a:r>
              <a:rPr lang="en-US" sz="2200" dirty="0"/>
              <a:t>The first was their denial "that children, before the age of understanding, can be saved by the baptism... According to the Petrobrusians, not another's, but one's own faith, together with baptism, saves, as the Lord says, 'He who will believe and be baptized will be saved, but he who will not believe will be condemned.'"</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1" y="650848"/>
            <a:ext cx="1253343" cy="1649809"/>
          </a:xfrm>
          <a:prstGeom prst="rect">
            <a:avLst/>
          </a:prstGeom>
          <a:noFill/>
        </p:spPr>
      </p:pic>
    </p:spTree>
    <p:extLst>
      <p:ext uri="{BB962C8B-B14F-4D97-AF65-F5344CB8AC3E}">
        <p14:creationId xmlns:p14="http://schemas.microsoft.com/office/powerpoint/2010/main" val="2899682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035157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sz="2200" dirty="0"/>
              <a:t>Peter of </a:t>
            </a:r>
            <a:r>
              <a:rPr lang="en-US" sz="2200" dirty="0" err="1"/>
              <a:t>Bruys</a:t>
            </a:r>
            <a:r>
              <a:rPr lang="en-US" sz="2200" dirty="0"/>
              <a:t> </a:t>
            </a:r>
          </a:p>
          <a:p>
            <a:r>
              <a:rPr lang="en-US" sz="2200" dirty="0"/>
              <a:t>The second was that the Petrobrusians said, "Edifices for temples and churches should not be erected... The Petrobrusians are quoted as saying, 'It is unnecessary to build temples, since the church of God does not consist in a multitude of stones joined together, but in the unity of the believers assembled.”</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1" y="650848"/>
            <a:ext cx="1253343" cy="1649809"/>
          </a:xfrm>
          <a:prstGeom prst="rect">
            <a:avLst/>
          </a:prstGeom>
          <a:noFill/>
        </p:spPr>
      </p:pic>
    </p:spTree>
    <p:extLst>
      <p:ext uri="{BB962C8B-B14F-4D97-AF65-F5344CB8AC3E}">
        <p14:creationId xmlns:p14="http://schemas.microsoft.com/office/powerpoint/2010/main" val="3428549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sz="2200" dirty="0"/>
              <a:t>Peter of </a:t>
            </a:r>
            <a:r>
              <a:rPr lang="en-US" sz="2200" dirty="0" err="1"/>
              <a:t>Bruys</a:t>
            </a:r>
            <a:r>
              <a:rPr lang="en-US" sz="2200" dirty="0"/>
              <a:t> </a:t>
            </a:r>
          </a:p>
          <a:p>
            <a:r>
              <a:rPr lang="en-US" sz="2200" dirty="0"/>
              <a:t>The third was that the Petrobrusians "command the sacred crosses to be broken in pieces and burned, because that form or instrument by which Christ was so dreadfully tortured, so cruelly slain, is not worthy of any adoration, or veneration or supplication, but for the avenging of his torments and death it should be treated with unseemly dishonor, cut in pieces with swords, burnt in fire."</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1" y="650848"/>
            <a:ext cx="1253343" cy="1649809"/>
          </a:xfrm>
          <a:prstGeom prst="rect">
            <a:avLst/>
          </a:prstGeom>
          <a:noFill/>
        </p:spPr>
      </p:pic>
    </p:spTree>
    <p:extLst>
      <p:ext uri="{BB962C8B-B14F-4D97-AF65-F5344CB8AC3E}">
        <p14:creationId xmlns:p14="http://schemas.microsoft.com/office/powerpoint/2010/main" val="107611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sz="2200" dirty="0"/>
              <a:t>Peter of </a:t>
            </a:r>
            <a:r>
              <a:rPr lang="en-US" sz="2200" dirty="0" err="1"/>
              <a:t>Bruys</a:t>
            </a:r>
            <a:r>
              <a:rPr lang="en-US" sz="2200" dirty="0"/>
              <a:t> </a:t>
            </a:r>
          </a:p>
          <a:p>
            <a:r>
              <a:rPr lang="en-US" sz="2200" dirty="0"/>
              <a:t>The fourth was that the Petrobrusians denied transubstantiation. They say, 'Oh, people, do not believe the bishops, priests, or clergy who seduce you; who, as in many things, so in the office of the altar, deceive you when they falsely profess to make the body of Christ and give it to you for the salvation of your souls.’</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1" y="650848"/>
            <a:ext cx="1253343" cy="1649809"/>
          </a:xfrm>
          <a:prstGeom prst="rect">
            <a:avLst/>
          </a:prstGeom>
          <a:noFill/>
        </p:spPr>
      </p:pic>
    </p:spTree>
    <p:extLst>
      <p:ext uri="{BB962C8B-B14F-4D97-AF65-F5344CB8AC3E}">
        <p14:creationId xmlns:p14="http://schemas.microsoft.com/office/powerpoint/2010/main" val="314630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sz="2200" dirty="0"/>
              <a:t>Peter of </a:t>
            </a:r>
            <a:r>
              <a:rPr lang="en-US" sz="2200" dirty="0" err="1"/>
              <a:t>Bruys</a:t>
            </a:r>
            <a:r>
              <a:rPr lang="en-US" sz="2200" dirty="0"/>
              <a:t> </a:t>
            </a:r>
          </a:p>
          <a:p>
            <a:r>
              <a:rPr lang="en-US" sz="2200" dirty="0"/>
              <a:t>The fifth was that they denied teaching that prayer for the dead had any effect. "they deride sacrifices, prayers, alms, and other good works by the faithful living for the faithful dead, and say that these things cannot aid any of the dead even in the least... The good deeds of the living cannot profit the dead, because transferred from this life their merits cannot be increased or diminished, because beyond this life, there is no longer place for merits, only for retribution. Nor can a dead man hope to gain from anybody that which he did not obtain while alive in the world. Therefore those things are pointless that are done by the living for the dead, because they are mortal and have passed by death beyond the way for all flesh, into the state of the future world, and took with them all their merit, to which nothing can be added."</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1" y="650848"/>
            <a:ext cx="1253343" cy="1649809"/>
          </a:xfrm>
          <a:prstGeom prst="rect">
            <a:avLst/>
          </a:prstGeom>
          <a:noFill/>
        </p:spPr>
      </p:pic>
    </p:spTree>
    <p:extLst>
      <p:ext uri="{BB962C8B-B14F-4D97-AF65-F5344CB8AC3E}">
        <p14:creationId xmlns:p14="http://schemas.microsoft.com/office/powerpoint/2010/main" val="275946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Peter of </a:t>
            </a:r>
            <a:r>
              <a:rPr lang="en-US" sz="2200" dirty="0" err="1"/>
              <a:t>Bruys</a:t>
            </a:r>
            <a:r>
              <a:rPr lang="en-US" sz="2200" dirty="0"/>
              <a:t> </a:t>
            </a:r>
          </a:p>
          <a:p>
            <a:r>
              <a:rPr lang="en-US" sz="2200" dirty="0"/>
              <a:t>Crosses became for the Petrobrusians objects of desecration and were destroyed in bonfires. </a:t>
            </a:r>
            <a:br>
              <a:rPr lang="en-US" sz="2200" dirty="0"/>
            </a:br>
            <a:endParaRPr lang="en-US" sz="2200" dirty="0"/>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090" y="1803400"/>
            <a:ext cx="3241748" cy="4267200"/>
          </a:xfrm>
          <a:prstGeom prst="rect">
            <a:avLst/>
          </a:prstGeom>
          <a:noFill/>
        </p:spPr>
      </p:pic>
    </p:spTree>
    <p:extLst>
      <p:ext uri="{BB962C8B-B14F-4D97-AF65-F5344CB8AC3E}">
        <p14:creationId xmlns:p14="http://schemas.microsoft.com/office/powerpoint/2010/main" val="2322223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Peter of </a:t>
            </a:r>
            <a:r>
              <a:rPr lang="en-US" sz="2200" dirty="0" err="1"/>
              <a:t>Bruys</a:t>
            </a:r>
            <a:r>
              <a:rPr lang="en-US" sz="2200" dirty="0"/>
              <a:t> </a:t>
            </a:r>
          </a:p>
          <a:p>
            <a:r>
              <a:rPr lang="en-US" sz="2200" dirty="0"/>
              <a:t>Crosses became for the Petrobrusians objects of desecration and were destroyed in bonfires. </a:t>
            </a:r>
            <a:br>
              <a:rPr lang="en-US" sz="2200" dirty="0"/>
            </a:br>
            <a:endParaRPr lang="en-US" sz="2200" dirty="0"/>
          </a:p>
          <a:p>
            <a:r>
              <a:rPr lang="en-US" sz="2200" dirty="0"/>
              <a:t>In 1131 AD, Peter was publicly burning crosses in St Gilles, near </a:t>
            </a:r>
            <a:r>
              <a:rPr lang="en-US" sz="2200" dirty="0" err="1"/>
              <a:t>Nîmes</a:t>
            </a:r>
            <a:r>
              <a:rPr lang="en-US" sz="2200" dirty="0"/>
              <a:t>. The local populace, angered by Peter's destruction of the crosses, cast him into the flames of his own bonfire</a:t>
            </a:r>
          </a:p>
        </p:txBody>
      </p:sp>
      <p:pic>
        <p:nvPicPr>
          <p:cNvPr id="3" name="Picture 2" descr="A picture containing text, book, group, old&#10;&#10;Description automatically generated">
            <a:extLst>
              <a:ext uri="{FF2B5EF4-FFF2-40B4-BE49-F238E27FC236}">
                <a16:creationId xmlns:a16="http://schemas.microsoft.com/office/drawing/2014/main" id="{2450EC7C-344C-49FD-8002-56ED8E5D1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364" y="1803400"/>
            <a:ext cx="2743200" cy="4267200"/>
          </a:xfrm>
          <a:prstGeom prst="rect">
            <a:avLst/>
          </a:prstGeom>
          <a:noFill/>
        </p:spPr>
      </p:pic>
    </p:spTree>
    <p:extLst>
      <p:ext uri="{BB962C8B-B14F-4D97-AF65-F5344CB8AC3E}">
        <p14:creationId xmlns:p14="http://schemas.microsoft.com/office/powerpoint/2010/main" val="2137696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0526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Henricians (approx. 1135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Henry of Lausanne</a:t>
            </a:r>
          </a:p>
          <a:p>
            <a:pPr lvl="1"/>
            <a:r>
              <a:rPr lang="en-US" sz="2200" dirty="0"/>
              <a:t>A former Cluniac monk </a:t>
            </a:r>
          </a:p>
          <a:p>
            <a:pPr lvl="1"/>
            <a:r>
              <a:rPr lang="en-US" sz="2200" dirty="0"/>
              <a:t>Adopted the Petrobrusians' teachings about 1135</a:t>
            </a:r>
          </a:p>
          <a:p>
            <a:pPr lvl="1"/>
            <a:r>
              <a:rPr lang="en-US" sz="2200" dirty="0"/>
              <a:t>Modified form of Peter of </a:t>
            </a:r>
            <a:r>
              <a:rPr lang="en-US" sz="2200" dirty="0" err="1"/>
              <a:t>Bruy’s</a:t>
            </a:r>
            <a:r>
              <a:rPr lang="en-US" sz="2200" dirty="0"/>
              <a:t> teaching, opposing all worship involving the church clergy.</a:t>
            </a:r>
          </a:p>
          <a:p>
            <a:pPr lvl="1"/>
            <a:endParaRPr lang="en-US" sz="2200" dirty="0"/>
          </a:p>
        </p:txBody>
      </p:sp>
      <p:pic>
        <p:nvPicPr>
          <p:cNvPr id="3" name="Picture 2" descr="A picture containing text, old, painting&#10;&#10;Description automatically generated">
            <a:extLst>
              <a:ext uri="{FF2B5EF4-FFF2-40B4-BE49-F238E27FC236}">
                <a16:creationId xmlns:a16="http://schemas.microsoft.com/office/drawing/2014/main" id="{96E97A49-A509-44A0-8A61-223597C0A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72" y="1803400"/>
            <a:ext cx="3072384" cy="4267200"/>
          </a:xfrm>
          <a:prstGeom prst="rect">
            <a:avLst/>
          </a:prstGeom>
          <a:noFill/>
        </p:spPr>
      </p:pic>
    </p:spTree>
    <p:extLst>
      <p:ext uri="{BB962C8B-B14F-4D97-AF65-F5344CB8AC3E}">
        <p14:creationId xmlns:p14="http://schemas.microsoft.com/office/powerpoint/2010/main" val="3413167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Henricians (approx. 1135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Henry of Lausanne</a:t>
            </a:r>
          </a:p>
          <a:p>
            <a:pPr lvl="1"/>
            <a:r>
              <a:rPr lang="en-US" sz="2200" dirty="0"/>
              <a:t>Bernard of Clairvaux, in writing to a nobleman and inviting him to put down the heretics. </a:t>
            </a:r>
          </a:p>
          <a:p>
            <a:pPr lvl="1"/>
            <a:r>
              <a:rPr lang="en-US" sz="2200" dirty="0"/>
              <a:t>“The churches are without flocks, the flocks without priests, the priests are nowhere treated with due reverence, the churches are leveled down to synagogues, the sacraments are not esteemed holy, the festivals are no longer celebrated.”</a:t>
            </a:r>
          </a:p>
        </p:txBody>
      </p:sp>
      <p:pic>
        <p:nvPicPr>
          <p:cNvPr id="6" name="Picture 5" descr="A painting of a person&#10;&#10;Description automatically generated with low confidence">
            <a:extLst>
              <a:ext uri="{FF2B5EF4-FFF2-40B4-BE49-F238E27FC236}">
                <a16:creationId xmlns:a16="http://schemas.microsoft.com/office/drawing/2014/main" id="{3118FDD1-07CE-493D-BCC4-A0B9035D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025" y="1803400"/>
            <a:ext cx="2813878" cy="4267200"/>
          </a:xfrm>
          <a:prstGeom prst="rect">
            <a:avLst/>
          </a:prstGeom>
          <a:noFill/>
        </p:spPr>
      </p:pic>
      <p:pic>
        <p:nvPicPr>
          <p:cNvPr id="8" name="Picture 7" descr="A picture containing text, old, painting&#10;&#10;Description automatically generated">
            <a:extLst>
              <a:ext uri="{FF2B5EF4-FFF2-40B4-BE49-F238E27FC236}">
                <a16:creationId xmlns:a16="http://schemas.microsoft.com/office/drawing/2014/main" id="{95165065-990E-4298-BC4F-EAF1B5214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26" y="1600200"/>
            <a:ext cx="438912" cy="609600"/>
          </a:xfrm>
          <a:prstGeom prst="rect">
            <a:avLst/>
          </a:prstGeom>
        </p:spPr>
      </p:pic>
    </p:spTree>
    <p:extLst>
      <p:ext uri="{BB962C8B-B14F-4D97-AF65-F5344CB8AC3E}">
        <p14:creationId xmlns:p14="http://schemas.microsoft.com/office/powerpoint/2010/main" val="1286647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Henricians (approx. 1135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Henry of Lausanne</a:t>
            </a:r>
          </a:p>
          <a:p>
            <a:pPr lvl="1"/>
            <a:r>
              <a:rPr lang="en-US" sz="2200" dirty="0"/>
              <a:t>Arrested sent to prison for life in 1148 AD but died within a year.</a:t>
            </a:r>
          </a:p>
          <a:p>
            <a:pPr lvl="1"/>
            <a:r>
              <a:rPr lang="en-US" sz="2200" dirty="0"/>
              <a:t>Both the Petrobrusians and Henrician sects died out by </a:t>
            </a:r>
            <a:br>
              <a:rPr lang="en-US" sz="2200" dirty="0"/>
            </a:br>
            <a:r>
              <a:rPr lang="en-US" sz="2200" dirty="0"/>
              <a:t>1151 AD</a:t>
            </a:r>
          </a:p>
          <a:p>
            <a:pPr lvl="1"/>
            <a:endParaRPr lang="en-US" sz="2200" dirty="0"/>
          </a:p>
        </p:txBody>
      </p:sp>
      <p:pic>
        <p:nvPicPr>
          <p:cNvPr id="3" name="Picture 2" descr="A picture containing text, old, painting&#10;&#10;Description automatically generated">
            <a:extLst>
              <a:ext uri="{FF2B5EF4-FFF2-40B4-BE49-F238E27FC236}">
                <a16:creationId xmlns:a16="http://schemas.microsoft.com/office/drawing/2014/main" id="{96E97A49-A509-44A0-8A61-223597C0A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72" y="1803400"/>
            <a:ext cx="3072384" cy="4267200"/>
          </a:xfrm>
          <a:prstGeom prst="rect">
            <a:avLst/>
          </a:prstGeom>
          <a:noFill/>
        </p:spPr>
      </p:pic>
    </p:spTree>
    <p:extLst>
      <p:ext uri="{BB962C8B-B14F-4D97-AF65-F5344CB8AC3E}">
        <p14:creationId xmlns:p14="http://schemas.microsoft.com/office/powerpoint/2010/main" val="2201259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p:txBody>
      </p:sp>
    </p:spTree>
    <p:extLst>
      <p:ext uri="{BB962C8B-B14F-4D97-AF65-F5344CB8AC3E}">
        <p14:creationId xmlns:p14="http://schemas.microsoft.com/office/powerpoint/2010/main" val="12738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05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Waldensians (approx. 1170 AD)</a:t>
            </a:r>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1218883" y="1803400"/>
            <a:ext cx="4773956" cy="4267200"/>
          </a:xfrm>
          <a:prstGeom prst="rect">
            <a:avLst/>
          </a:prstGeom>
          <a:noFill/>
        </p:spPr>
      </p:pic>
      <p:sp>
        <p:nvSpPr>
          <p:cNvPr id="5" name="Content Placeholder 4">
            <a:extLst>
              <a:ext uri="{FF2B5EF4-FFF2-40B4-BE49-F238E27FC236}">
                <a16:creationId xmlns:a16="http://schemas.microsoft.com/office/drawing/2014/main" id="{D7587A1B-4D39-41D4-AC71-C955665325C6}"/>
              </a:ext>
            </a:extLst>
          </p:cNvPr>
          <p:cNvSpPr>
            <a:spLocks noGrp="1"/>
          </p:cNvSpPr>
          <p:nvPr>
            <p:ph sz="half" idx="2"/>
          </p:nvPr>
        </p:nvSpPr>
        <p:spPr>
          <a:xfrm>
            <a:off x="6195986" y="1803400"/>
            <a:ext cx="4773956" cy="4267200"/>
          </a:xfrm>
        </p:spPr>
        <p:txBody>
          <a:bodyPr>
            <a:normAutofit/>
          </a:bodyPr>
          <a:lstStyle/>
          <a:p>
            <a:r>
              <a:rPr lang="en-US" dirty="0"/>
              <a:t>‘Peter’ Waldo</a:t>
            </a:r>
          </a:p>
          <a:p>
            <a:pPr lvl="1"/>
            <a:r>
              <a:rPr lang="en-US" sz="2400" dirty="0"/>
              <a:t>A wealthy merchant who gave away his property around 1170 AD, preaching apostolic poverty as the way to perfection. </a:t>
            </a:r>
          </a:p>
        </p:txBody>
      </p:sp>
    </p:spTree>
    <p:extLst>
      <p:ext uri="{BB962C8B-B14F-4D97-AF65-F5344CB8AC3E}">
        <p14:creationId xmlns:p14="http://schemas.microsoft.com/office/powerpoint/2010/main" val="2620692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dirty="0"/>
              <a:t>‘Peter’ Waldo</a:t>
            </a:r>
          </a:p>
          <a:p>
            <a:pPr lvl="1"/>
            <a:r>
              <a:rPr lang="en-US" sz="2400" dirty="0"/>
              <a:t>In the spring of 1179, Waldo and his followers were forbidden by the church to preach unless explicitly invited by a priest. </a:t>
            </a:r>
          </a:p>
          <a:p>
            <a:pPr lvl="1"/>
            <a:r>
              <a:rPr lang="en-US" sz="2400" dirty="0"/>
              <a:t>Several years later, around 1183, Waldo was banned from the city by the archbishop of Lyons.</a:t>
            </a:r>
          </a:p>
          <a:p>
            <a:pPr lvl="1"/>
            <a:r>
              <a:rPr lang="en-US" sz="2400" dirty="0"/>
              <a:t>When he was warned to stop preaching, Waldo responded with the words of the Apostle Peter in Acts 4:19: “Do you think God wants us to obey you rather than him?” </a:t>
            </a:r>
          </a:p>
          <a:p>
            <a:pPr lvl="1"/>
            <a:r>
              <a:rPr lang="en-US" sz="2400" dirty="0"/>
              <a:t>Some historians believe this episode was the catalyst for Waldo being referred to as “Peter Waldo” by future Waldensians.</a:t>
            </a:r>
          </a:p>
          <a:p>
            <a:pPr lvl="1"/>
            <a:endParaRPr lang="en-US" sz="2400" dirty="0"/>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9828212" y="431800"/>
            <a:ext cx="1574827" cy="1407659"/>
          </a:xfrm>
          <a:prstGeom prst="rect">
            <a:avLst/>
          </a:prstGeom>
          <a:noFill/>
        </p:spPr>
      </p:pic>
    </p:spTree>
    <p:extLst>
      <p:ext uri="{BB962C8B-B14F-4D97-AF65-F5344CB8AC3E}">
        <p14:creationId xmlns:p14="http://schemas.microsoft.com/office/powerpoint/2010/main" val="777076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dirty="0"/>
              <a:t>Temporal offices and dignities were not meant for preachers of the Gospel </a:t>
            </a:r>
          </a:p>
          <a:p>
            <a:r>
              <a:rPr lang="en-US" dirty="0"/>
              <a:t>Relics were no different from any other bones and should not be regarded as special or holy</a:t>
            </a:r>
          </a:p>
          <a:p>
            <a:r>
              <a:rPr lang="en-US" dirty="0"/>
              <a:t>Holy water was no more valuable than rainwater </a:t>
            </a:r>
          </a:p>
          <a:p>
            <a:r>
              <a:rPr lang="en-US" dirty="0"/>
              <a:t>Prayer was just as effectual if offered in a church or a barn</a:t>
            </a:r>
          </a:p>
          <a:p>
            <a:r>
              <a:rPr lang="en-US" dirty="0"/>
              <a:t>Catholic Church as the harlot of the Apocalypse.</a:t>
            </a:r>
          </a:p>
          <a:p>
            <a:r>
              <a:rPr lang="en-US" dirty="0"/>
              <a:t>They rejected what they perceived as the idolatry of the Catholic Church and considered the Papacy as the Antichrist of Rome.</a:t>
            </a:r>
            <a:endParaRPr lang="en-US" sz="2400" dirty="0"/>
          </a:p>
        </p:txBody>
      </p:sp>
    </p:spTree>
    <p:extLst>
      <p:ext uri="{BB962C8B-B14F-4D97-AF65-F5344CB8AC3E}">
        <p14:creationId xmlns:p14="http://schemas.microsoft.com/office/powerpoint/2010/main" val="2752198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pPr lvl="1"/>
            <a:r>
              <a:rPr lang="en-US" sz="2400" dirty="0"/>
              <a:t>Saw themselves as part of the Roman Catholic Church until the time of the Reformation.</a:t>
            </a:r>
          </a:p>
          <a:p>
            <a:pPr lvl="1"/>
            <a:r>
              <a:rPr lang="en-US" sz="2400" dirty="0"/>
              <a:t>Many took communion at least once a year and baptized their children.</a:t>
            </a:r>
          </a:p>
          <a:p>
            <a:pPr lvl="1"/>
            <a:endParaRPr lang="en-US" sz="2400" dirty="0"/>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9828212" y="431800"/>
            <a:ext cx="1574827" cy="1407659"/>
          </a:xfrm>
          <a:prstGeom prst="rect">
            <a:avLst/>
          </a:prstGeom>
          <a:noFill/>
        </p:spPr>
      </p:pic>
      <p:pic>
        <p:nvPicPr>
          <p:cNvPr id="3" name="Picture 2" descr="A statue of a cat&#10;&#10;Description automatically generated with low confidence">
            <a:extLst>
              <a:ext uri="{FF2B5EF4-FFF2-40B4-BE49-F238E27FC236}">
                <a16:creationId xmlns:a16="http://schemas.microsoft.com/office/drawing/2014/main" id="{7EF7D93C-A35E-494B-B7D7-FEDB8EE59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26" y="3263900"/>
            <a:ext cx="4191000" cy="3009900"/>
          </a:xfrm>
          <a:prstGeom prst="rect">
            <a:avLst/>
          </a:prstGeom>
        </p:spPr>
      </p:pic>
      <p:sp>
        <p:nvSpPr>
          <p:cNvPr id="7" name="TextBox 6">
            <a:extLst>
              <a:ext uri="{FF2B5EF4-FFF2-40B4-BE49-F238E27FC236}">
                <a16:creationId xmlns:a16="http://schemas.microsoft.com/office/drawing/2014/main" id="{A79B018B-7E01-4D51-B266-EB93EEB582AE}"/>
              </a:ext>
            </a:extLst>
          </p:cNvPr>
          <p:cNvSpPr txBox="1"/>
          <p:nvPr/>
        </p:nvSpPr>
        <p:spPr>
          <a:xfrm>
            <a:off x="5099861" y="5073471"/>
            <a:ext cx="5716618" cy="1200329"/>
          </a:xfrm>
          <a:prstGeom prst="rect">
            <a:avLst/>
          </a:prstGeom>
          <a:noFill/>
        </p:spPr>
        <p:txBody>
          <a:bodyPr wrap="square" rtlCol="0">
            <a:spAutoFit/>
          </a:bodyPr>
          <a:lstStyle/>
          <a:p>
            <a:r>
              <a:rPr lang="en-US" dirty="0"/>
              <a:t>Waldo depicted as a gargoyle on Lyon Cathedral: he is depicted with a hollow head, like a madman, preaching towards the sky, instead of prostrating himself before God.</a:t>
            </a:r>
          </a:p>
        </p:txBody>
      </p:sp>
    </p:spTree>
    <p:extLst>
      <p:ext uri="{BB962C8B-B14F-4D97-AF65-F5344CB8AC3E}">
        <p14:creationId xmlns:p14="http://schemas.microsoft.com/office/powerpoint/2010/main" val="3421489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pPr marL="301752" lvl="1" indent="0">
              <a:buNone/>
            </a:pPr>
            <a:r>
              <a:rPr lang="en-US" sz="2400" dirty="0"/>
              <a:t>Centuries of persecutions </a:t>
            </a:r>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9828212" y="431800"/>
            <a:ext cx="1574827" cy="1407659"/>
          </a:xfrm>
          <a:prstGeom prst="rect">
            <a:avLst/>
          </a:prstGeom>
          <a:noFill/>
        </p:spPr>
      </p:pic>
      <p:pic>
        <p:nvPicPr>
          <p:cNvPr id="3" name="Picture 2" descr="Text&#10;&#10;Description automatically generated with medium confidence">
            <a:extLst>
              <a:ext uri="{FF2B5EF4-FFF2-40B4-BE49-F238E27FC236}">
                <a16:creationId xmlns:a16="http://schemas.microsoft.com/office/drawing/2014/main" id="{ABDF5253-818B-4704-B97A-DACE919F9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2" y="2563304"/>
            <a:ext cx="2590800" cy="3507296"/>
          </a:xfrm>
          <a:prstGeom prst="rect">
            <a:avLst/>
          </a:prstGeom>
        </p:spPr>
      </p:pic>
      <p:pic>
        <p:nvPicPr>
          <p:cNvPr id="8" name="Picture 7" descr="A picture containing text, book&#10;&#10;Description automatically generated">
            <a:extLst>
              <a:ext uri="{FF2B5EF4-FFF2-40B4-BE49-F238E27FC236}">
                <a16:creationId xmlns:a16="http://schemas.microsoft.com/office/drawing/2014/main" id="{D54E833E-D013-4F97-A4D6-3BF39DD1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12" y="2198014"/>
            <a:ext cx="3103383" cy="4228186"/>
          </a:xfrm>
          <a:prstGeom prst="rect">
            <a:avLst/>
          </a:prstGeom>
        </p:spPr>
      </p:pic>
      <p:pic>
        <p:nvPicPr>
          <p:cNvPr id="10" name="Picture 9" descr="A picture containing text, outdoor, old, black&#10;&#10;Description automatically generated">
            <a:extLst>
              <a:ext uri="{FF2B5EF4-FFF2-40B4-BE49-F238E27FC236}">
                <a16:creationId xmlns:a16="http://schemas.microsoft.com/office/drawing/2014/main" id="{E797003B-C6CA-4B70-AA80-89D80814F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0412" y="2432834"/>
            <a:ext cx="3103383" cy="3836910"/>
          </a:xfrm>
          <a:prstGeom prst="rect">
            <a:avLst/>
          </a:prstGeom>
        </p:spPr>
      </p:pic>
    </p:spTree>
    <p:extLst>
      <p:ext uri="{BB962C8B-B14F-4D97-AF65-F5344CB8AC3E}">
        <p14:creationId xmlns:p14="http://schemas.microsoft.com/office/powerpoint/2010/main" val="3546307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2104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a:p>
            <a:r>
              <a:rPr lang="en-US" dirty="0"/>
              <a:t>The Idea of a witnessed Human/God that Lived and died for the People</a:t>
            </a:r>
          </a:p>
        </p:txBody>
      </p:sp>
    </p:spTree>
    <p:extLst>
      <p:ext uri="{BB962C8B-B14F-4D97-AF65-F5344CB8AC3E}">
        <p14:creationId xmlns:p14="http://schemas.microsoft.com/office/powerpoint/2010/main" val="2231636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a:p>
            <a:r>
              <a:rPr lang="en-US" dirty="0"/>
              <a:t>The Idea of a witnessed Human/God that Lived and died for the People</a:t>
            </a:r>
          </a:p>
          <a:p>
            <a:r>
              <a:rPr lang="en-US" dirty="0"/>
              <a:t>Salvation by Baptism over pain or expense initiation rites</a:t>
            </a:r>
          </a:p>
        </p:txBody>
      </p:sp>
    </p:spTree>
    <p:extLst>
      <p:ext uri="{BB962C8B-B14F-4D97-AF65-F5344CB8AC3E}">
        <p14:creationId xmlns:p14="http://schemas.microsoft.com/office/powerpoint/2010/main" val="3014300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a:p>
            <a:r>
              <a:rPr lang="en-US" dirty="0"/>
              <a:t>The Idea of a witnessed Human/God that Lived and died for the People</a:t>
            </a:r>
          </a:p>
          <a:p>
            <a:r>
              <a:rPr lang="en-US" dirty="0"/>
              <a:t>Salvation by Baptism over pain or expense initiation rites</a:t>
            </a:r>
          </a:p>
          <a:p>
            <a:r>
              <a:rPr lang="en-US" dirty="0"/>
              <a:t>The offer of a personal relationship with God</a:t>
            </a:r>
          </a:p>
        </p:txBody>
      </p:sp>
    </p:spTree>
    <p:extLst>
      <p:ext uri="{BB962C8B-B14F-4D97-AF65-F5344CB8AC3E}">
        <p14:creationId xmlns:p14="http://schemas.microsoft.com/office/powerpoint/2010/main" val="1569902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a:p>
            <a:r>
              <a:rPr lang="en-US" dirty="0"/>
              <a:t>The Idea of a witnessed Human/God that Lived and died for the People</a:t>
            </a:r>
          </a:p>
          <a:p>
            <a:r>
              <a:rPr lang="en-US" dirty="0"/>
              <a:t>Salvation by Baptism over pain or expense initiation rites</a:t>
            </a:r>
          </a:p>
          <a:p>
            <a:r>
              <a:rPr lang="en-US" dirty="0"/>
              <a:t>The offer of a personal relationship with God</a:t>
            </a:r>
          </a:p>
          <a:p>
            <a:r>
              <a:rPr lang="en-US" dirty="0"/>
              <a:t>The idea that people would help each other simply by Loving each other</a:t>
            </a:r>
          </a:p>
        </p:txBody>
      </p:sp>
    </p:spTree>
    <p:extLst>
      <p:ext uri="{BB962C8B-B14F-4D97-AF65-F5344CB8AC3E}">
        <p14:creationId xmlns:p14="http://schemas.microsoft.com/office/powerpoint/2010/main" val="4042728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a:p>
            <a:r>
              <a:rPr lang="en-US" dirty="0"/>
              <a:t>The Idea of a witnessed Human/God that Lived and died for the People</a:t>
            </a:r>
          </a:p>
          <a:p>
            <a:r>
              <a:rPr lang="en-US" dirty="0"/>
              <a:t>Salvation by Baptism over pain or expense initiation rites</a:t>
            </a:r>
          </a:p>
          <a:p>
            <a:r>
              <a:rPr lang="en-US" dirty="0"/>
              <a:t>The offer of a personal relationship with God</a:t>
            </a:r>
          </a:p>
          <a:p>
            <a:r>
              <a:rPr lang="en-US" dirty="0"/>
              <a:t>The idea that people would help each other simply by Loving each other</a:t>
            </a:r>
          </a:p>
          <a:p>
            <a:r>
              <a:rPr lang="en-US" dirty="0"/>
              <a:t>Colossians 3:10-11 A since of belonging </a:t>
            </a:r>
          </a:p>
        </p:txBody>
      </p:sp>
    </p:spTree>
    <p:extLst>
      <p:ext uri="{BB962C8B-B14F-4D97-AF65-F5344CB8AC3E}">
        <p14:creationId xmlns:p14="http://schemas.microsoft.com/office/powerpoint/2010/main" val="426044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2817</TotalTime>
  <Words>2480</Words>
  <Application>Microsoft Office PowerPoint</Application>
  <PresentationFormat>Custom</PresentationFormat>
  <Paragraphs>167</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Constantia</vt:lpstr>
      <vt:lpstr>Books Classic 16x9</vt:lpstr>
      <vt:lpstr>Church History</vt:lpstr>
      <vt:lpstr>Apostasy (12th - 13th  Century)</vt:lpstr>
      <vt:lpstr>What were some reasons Christianity continued to grow during these times of persecutions?</vt:lpstr>
      <vt:lpstr>What were some reasons Christianity continued to grow during these times of persecutions?</vt:lpstr>
      <vt:lpstr>What were some reasons Christianity continued to grow during these times of persecutions?</vt:lpstr>
      <vt:lpstr>What were some reasons Christianity continued to grow during these times of persecutions?</vt:lpstr>
      <vt:lpstr>What were some reasons Christianity continued to grow during these times of persecutions?</vt:lpstr>
      <vt:lpstr>What were some reasons Christianity continued to grow during these times of persecutions?</vt:lpstr>
      <vt:lpstr>What were some reasons Christianity continued to grow during these times of persecutions?</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False Teaching in the Catholic Church</vt:lpstr>
      <vt:lpstr>Your Thoughts </vt:lpstr>
      <vt:lpstr>Petrobrusians (approx. 1120 AD)</vt:lpstr>
      <vt:lpstr>Petrobrusians (approx. 1120 AD)</vt:lpstr>
      <vt:lpstr>Petrobrusians (approx. 1120 AD)</vt:lpstr>
      <vt:lpstr>Petrobrusians (approx. 1120 AD)</vt:lpstr>
      <vt:lpstr>Petrobrusians (approx. 1120 AD)</vt:lpstr>
      <vt:lpstr>Petrobrusians (approx. 1120 AD)</vt:lpstr>
      <vt:lpstr>Petrobrusians (approx. 1120 AD)</vt:lpstr>
      <vt:lpstr>Petrobrusians (approx. 1120 AD)</vt:lpstr>
      <vt:lpstr>Your Thoughts </vt:lpstr>
      <vt:lpstr>Henricians (approx. 1135 AD)</vt:lpstr>
      <vt:lpstr>Henricians (approx. 1135 AD)</vt:lpstr>
      <vt:lpstr>Henricians (approx. 1135 AD)</vt:lpstr>
      <vt:lpstr>Your Thoughts </vt:lpstr>
      <vt:lpstr>Waldensians (approx. 1170 AD)</vt:lpstr>
      <vt:lpstr>Waldensians (approx. 1170 AD)</vt:lpstr>
      <vt:lpstr>Waldensians (approx. 1170 AD)</vt:lpstr>
      <vt:lpstr>Waldensians (approx. 1170 AD)</vt:lpstr>
      <vt:lpstr>Waldensians (approx. 1170 AD)</vt:lpstr>
      <vt:lpstr>Your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creator>Adam Clark</dc:creator>
  <cp:lastModifiedBy>Adam Clark</cp:lastModifiedBy>
  <cp:revision>26</cp:revision>
  <dcterms:created xsi:type="dcterms:W3CDTF">2022-01-12T17:32:22Z</dcterms:created>
  <dcterms:modified xsi:type="dcterms:W3CDTF">2022-02-23T21:08:09Z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