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42"/>
  </p:notesMasterIdLst>
  <p:handoutMasterIdLst>
    <p:handoutMasterId r:id="rId43"/>
  </p:handoutMasterIdLst>
  <p:sldIdLst>
    <p:sldId id="267" r:id="rId5"/>
    <p:sldId id="352" r:id="rId6"/>
    <p:sldId id="392" r:id="rId7"/>
    <p:sldId id="413" r:id="rId8"/>
    <p:sldId id="403" r:id="rId9"/>
    <p:sldId id="404" r:id="rId10"/>
    <p:sldId id="405" r:id="rId11"/>
    <p:sldId id="406" r:id="rId12"/>
    <p:sldId id="407" r:id="rId13"/>
    <p:sldId id="408" r:id="rId14"/>
    <p:sldId id="409" r:id="rId15"/>
    <p:sldId id="410" r:id="rId16"/>
    <p:sldId id="437" r:id="rId17"/>
    <p:sldId id="414" r:id="rId18"/>
    <p:sldId id="415" r:id="rId19"/>
    <p:sldId id="416" r:id="rId20"/>
    <p:sldId id="417" r:id="rId21"/>
    <p:sldId id="418" r:id="rId22"/>
    <p:sldId id="419" r:id="rId23"/>
    <p:sldId id="420" r:id="rId24"/>
    <p:sldId id="421" r:id="rId25"/>
    <p:sldId id="422" r:id="rId26"/>
    <p:sldId id="423" r:id="rId27"/>
    <p:sldId id="424" r:id="rId28"/>
    <p:sldId id="425" r:id="rId29"/>
    <p:sldId id="426" r:id="rId30"/>
    <p:sldId id="427" r:id="rId31"/>
    <p:sldId id="428" r:id="rId32"/>
    <p:sldId id="429" r:id="rId33"/>
    <p:sldId id="430" r:id="rId34"/>
    <p:sldId id="431" r:id="rId35"/>
    <p:sldId id="432" r:id="rId36"/>
    <p:sldId id="433" r:id="rId37"/>
    <p:sldId id="434" r:id="rId38"/>
    <p:sldId id="435" r:id="rId39"/>
    <p:sldId id="436" r:id="rId40"/>
    <p:sldId id="411" r:id="rId4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FF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1A0250-1ECD-4D32-B796-6A8A25388A1B}" v="28" dt="2022-02-09T20:25:47.3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599" autoAdjust="0"/>
  </p:normalViewPr>
  <p:slideViewPr>
    <p:cSldViewPr>
      <p:cViewPr varScale="1">
        <p:scale>
          <a:sx n="47" d="100"/>
          <a:sy n="47" d="100"/>
        </p:scale>
        <p:origin x="58" y="898"/>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 Clark" userId="c60ea259d2e9f9db" providerId="LiveId" clId="{BF1A0250-1ECD-4D32-B796-6A8A25388A1B}"/>
    <pc:docChg chg="undo redo custSel addSld delSld modSld sldOrd">
      <pc:chgData name="Adam Clark" userId="c60ea259d2e9f9db" providerId="LiveId" clId="{BF1A0250-1ECD-4D32-B796-6A8A25388A1B}" dt="2022-02-09T20:26:01.263" v="1226" actId="14100"/>
      <pc:docMkLst>
        <pc:docMk/>
      </pc:docMkLst>
      <pc:sldChg chg="del">
        <pc:chgData name="Adam Clark" userId="c60ea259d2e9f9db" providerId="LiveId" clId="{BF1A0250-1ECD-4D32-B796-6A8A25388A1B}" dt="2022-02-09T02:55:09.697" v="2" actId="2696"/>
        <pc:sldMkLst>
          <pc:docMk/>
          <pc:sldMk cId="2545714182" sldId="377"/>
        </pc:sldMkLst>
      </pc:sldChg>
      <pc:sldChg chg="del">
        <pc:chgData name="Adam Clark" userId="c60ea259d2e9f9db" providerId="LiveId" clId="{BF1A0250-1ECD-4D32-B796-6A8A25388A1B}" dt="2022-02-09T02:55:04.210" v="1" actId="2696"/>
        <pc:sldMkLst>
          <pc:docMk/>
          <pc:sldMk cId="1680278051" sldId="378"/>
        </pc:sldMkLst>
      </pc:sldChg>
      <pc:sldChg chg="del">
        <pc:chgData name="Adam Clark" userId="c60ea259d2e9f9db" providerId="LiveId" clId="{BF1A0250-1ECD-4D32-B796-6A8A25388A1B}" dt="2022-02-09T02:55:04.210" v="1" actId="2696"/>
        <pc:sldMkLst>
          <pc:docMk/>
          <pc:sldMk cId="4192959969" sldId="379"/>
        </pc:sldMkLst>
      </pc:sldChg>
      <pc:sldChg chg="del">
        <pc:chgData name="Adam Clark" userId="c60ea259d2e9f9db" providerId="LiveId" clId="{BF1A0250-1ECD-4D32-B796-6A8A25388A1B}" dt="2022-02-09T02:55:04.210" v="1" actId="2696"/>
        <pc:sldMkLst>
          <pc:docMk/>
          <pc:sldMk cId="941577863" sldId="380"/>
        </pc:sldMkLst>
      </pc:sldChg>
      <pc:sldChg chg="del">
        <pc:chgData name="Adam Clark" userId="c60ea259d2e9f9db" providerId="LiveId" clId="{BF1A0250-1ECD-4D32-B796-6A8A25388A1B}" dt="2022-02-09T02:55:04.210" v="1" actId="2696"/>
        <pc:sldMkLst>
          <pc:docMk/>
          <pc:sldMk cId="3079756406" sldId="382"/>
        </pc:sldMkLst>
      </pc:sldChg>
      <pc:sldChg chg="del">
        <pc:chgData name="Adam Clark" userId="c60ea259d2e9f9db" providerId="LiveId" clId="{BF1A0250-1ECD-4D32-B796-6A8A25388A1B}" dt="2022-02-09T02:55:04.210" v="1" actId="2696"/>
        <pc:sldMkLst>
          <pc:docMk/>
          <pc:sldMk cId="1166986986" sldId="383"/>
        </pc:sldMkLst>
      </pc:sldChg>
      <pc:sldChg chg="del">
        <pc:chgData name="Adam Clark" userId="c60ea259d2e9f9db" providerId="LiveId" clId="{BF1A0250-1ECD-4D32-B796-6A8A25388A1B}" dt="2022-02-09T02:55:04.210" v="1" actId="2696"/>
        <pc:sldMkLst>
          <pc:docMk/>
          <pc:sldMk cId="4160090883" sldId="385"/>
        </pc:sldMkLst>
      </pc:sldChg>
      <pc:sldChg chg="del">
        <pc:chgData name="Adam Clark" userId="c60ea259d2e9f9db" providerId="LiveId" clId="{BF1A0250-1ECD-4D32-B796-6A8A25388A1B}" dt="2022-02-09T02:55:04.210" v="1" actId="2696"/>
        <pc:sldMkLst>
          <pc:docMk/>
          <pc:sldMk cId="3859783425" sldId="386"/>
        </pc:sldMkLst>
      </pc:sldChg>
      <pc:sldChg chg="del">
        <pc:chgData name="Adam Clark" userId="c60ea259d2e9f9db" providerId="LiveId" clId="{BF1A0250-1ECD-4D32-B796-6A8A25388A1B}" dt="2022-02-09T02:55:04.210" v="1" actId="2696"/>
        <pc:sldMkLst>
          <pc:docMk/>
          <pc:sldMk cId="3533437980" sldId="388"/>
        </pc:sldMkLst>
      </pc:sldChg>
      <pc:sldChg chg="del">
        <pc:chgData name="Adam Clark" userId="c60ea259d2e9f9db" providerId="LiveId" clId="{BF1A0250-1ECD-4D32-B796-6A8A25388A1B}" dt="2022-02-09T02:55:04.210" v="1" actId="2696"/>
        <pc:sldMkLst>
          <pc:docMk/>
          <pc:sldMk cId="4183728432" sldId="389"/>
        </pc:sldMkLst>
      </pc:sldChg>
      <pc:sldChg chg="del">
        <pc:chgData name="Adam Clark" userId="c60ea259d2e9f9db" providerId="LiveId" clId="{BF1A0250-1ECD-4D32-B796-6A8A25388A1B}" dt="2022-02-09T02:55:04.210" v="1" actId="2696"/>
        <pc:sldMkLst>
          <pc:docMk/>
          <pc:sldMk cId="1621466357" sldId="390"/>
        </pc:sldMkLst>
      </pc:sldChg>
      <pc:sldChg chg="del">
        <pc:chgData name="Adam Clark" userId="c60ea259d2e9f9db" providerId="LiveId" clId="{BF1A0250-1ECD-4D32-B796-6A8A25388A1B}" dt="2022-02-09T02:55:04.210" v="1" actId="2696"/>
        <pc:sldMkLst>
          <pc:docMk/>
          <pc:sldMk cId="4217128133" sldId="391"/>
        </pc:sldMkLst>
      </pc:sldChg>
      <pc:sldChg chg="del">
        <pc:chgData name="Adam Clark" userId="c60ea259d2e9f9db" providerId="LiveId" clId="{BF1A0250-1ECD-4D32-B796-6A8A25388A1B}" dt="2022-02-09T02:55:04.210" v="1" actId="2696"/>
        <pc:sldMkLst>
          <pc:docMk/>
          <pc:sldMk cId="2925745713" sldId="393"/>
        </pc:sldMkLst>
      </pc:sldChg>
      <pc:sldChg chg="del">
        <pc:chgData name="Adam Clark" userId="c60ea259d2e9f9db" providerId="LiveId" clId="{BF1A0250-1ECD-4D32-B796-6A8A25388A1B}" dt="2022-02-09T02:54:43.013" v="0" actId="2696"/>
        <pc:sldMkLst>
          <pc:docMk/>
          <pc:sldMk cId="816950628" sldId="394"/>
        </pc:sldMkLst>
      </pc:sldChg>
      <pc:sldChg chg="del">
        <pc:chgData name="Adam Clark" userId="c60ea259d2e9f9db" providerId="LiveId" clId="{BF1A0250-1ECD-4D32-B796-6A8A25388A1B}" dt="2022-02-09T02:54:43.013" v="0" actId="2696"/>
        <pc:sldMkLst>
          <pc:docMk/>
          <pc:sldMk cId="3258726501" sldId="395"/>
        </pc:sldMkLst>
      </pc:sldChg>
      <pc:sldChg chg="del">
        <pc:chgData name="Adam Clark" userId="c60ea259d2e9f9db" providerId="LiveId" clId="{BF1A0250-1ECD-4D32-B796-6A8A25388A1B}" dt="2022-02-09T02:54:43.013" v="0" actId="2696"/>
        <pc:sldMkLst>
          <pc:docMk/>
          <pc:sldMk cId="2504811547" sldId="396"/>
        </pc:sldMkLst>
      </pc:sldChg>
      <pc:sldChg chg="del">
        <pc:chgData name="Adam Clark" userId="c60ea259d2e9f9db" providerId="LiveId" clId="{BF1A0250-1ECD-4D32-B796-6A8A25388A1B}" dt="2022-02-09T02:54:43.013" v="0" actId="2696"/>
        <pc:sldMkLst>
          <pc:docMk/>
          <pc:sldMk cId="2460743682" sldId="397"/>
        </pc:sldMkLst>
      </pc:sldChg>
      <pc:sldChg chg="del">
        <pc:chgData name="Adam Clark" userId="c60ea259d2e9f9db" providerId="LiveId" clId="{BF1A0250-1ECD-4D32-B796-6A8A25388A1B}" dt="2022-02-09T02:54:43.013" v="0" actId="2696"/>
        <pc:sldMkLst>
          <pc:docMk/>
          <pc:sldMk cId="663713825" sldId="398"/>
        </pc:sldMkLst>
      </pc:sldChg>
      <pc:sldChg chg="del">
        <pc:chgData name="Adam Clark" userId="c60ea259d2e9f9db" providerId="LiveId" clId="{BF1A0250-1ECD-4D32-B796-6A8A25388A1B}" dt="2022-02-09T02:54:43.013" v="0" actId="2696"/>
        <pc:sldMkLst>
          <pc:docMk/>
          <pc:sldMk cId="1476454523" sldId="399"/>
        </pc:sldMkLst>
      </pc:sldChg>
      <pc:sldChg chg="del">
        <pc:chgData name="Adam Clark" userId="c60ea259d2e9f9db" providerId="LiveId" clId="{BF1A0250-1ECD-4D32-B796-6A8A25388A1B}" dt="2022-02-09T02:54:43.013" v="0" actId="2696"/>
        <pc:sldMkLst>
          <pc:docMk/>
          <pc:sldMk cId="4254334736" sldId="400"/>
        </pc:sldMkLst>
      </pc:sldChg>
      <pc:sldChg chg="del">
        <pc:chgData name="Adam Clark" userId="c60ea259d2e9f9db" providerId="LiveId" clId="{BF1A0250-1ECD-4D32-B796-6A8A25388A1B}" dt="2022-02-09T02:54:43.013" v="0" actId="2696"/>
        <pc:sldMkLst>
          <pc:docMk/>
          <pc:sldMk cId="1507484757" sldId="401"/>
        </pc:sldMkLst>
      </pc:sldChg>
      <pc:sldChg chg="del ord">
        <pc:chgData name="Adam Clark" userId="c60ea259d2e9f9db" providerId="LiveId" clId="{BF1A0250-1ECD-4D32-B796-6A8A25388A1B}" dt="2022-02-09T02:55:33.100" v="5" actId="2696"/>
        <pc:sldMkLst>
          <pc:docMk/>
          <pc:sldMk cId="2531446875" sldId="402"/>
        </pc:sldMkLst>
      </pc:sldChg>
      <pc:sldChg chg="modSp mod">
        <pc:chgData name="Adam Clark" userId="c60ea259d2e9f9db" providerId="LiveId" clId="{BF1A0250-1ECD-4D32-B796-6A8A25388A1B}" dt="2022-02-09T05:47:30.793" v="93" actId="20577"/>
        <pc:sldMkLst>
          <pc:docMk/>
          <pc:sldMk cId="3991274919" sldId="404"/>
        </pc:sldMkLst>
        <pc:spChg chg="mod">
          <ac:chgData name="Adam Clark" userId="c60ea259d2e9f9db" providerId="LiveId" clId="{BF1A0250-1ECD-4D32-B796-6A8A25388A1B}" dt="2022-02-09T05:47:30.793" v="93" actId="20577"/>
          <ac:spMkLst>
            <pc:docMk/>
            <pc:sldMk cId="3991274919" sldId="404"/>
            <ac:spMk id="5" creationId="{614533AB-D7B9-4C4C-BD2E-B0AFC9250766}"/>
          </ac:spMkLst>
        </pc:spChg>
      </pc:sldChg>
      <pc:sldChg chg="modSp mod">
        <pc:chgData name="Adam Clark" userId="c60ea259d2e9f9db" providerId="LiveId" clId="{BF1A0250-1ECD-4D32-B796-6A8A25388A1B}" dt="2022-02-09T20:09:12.684" v="1212" actId="313"/>
        <pc:sldMkLst>
          <pc:docMk/>
          <pc:sldMk cId="2924969877" sldId="405"/>
        </pc:sldMkLst>
        <pc:spChg chg="mod">
          <ac:chgData name="Adam Clark" userId="c60ea259d2e9f9db" providerId="LiveId" clId="{BF1A0250-1ECD-4D32-B796-6A8A25388A1B}" dt="2022-02-09T20:09:12.684" v="1212" actId="313"/>
          <ac:spMkLst>
            <pc:docMk/>
            <pc:sldMk cId="2924969877" sldId="405"/>
            <ac:spMk id="5" creationId="{614533AB-D7B9-4C4C-BD2E-B0AFC9250766}"/>
          </ac:spMkLst>
        </pc:spChg>
      </pc:sldChg>
      <pc:sldChg chg="del">
        <pc:chgData name="Adam Clark" userId="c60ea259d2e9f9db" providerId="LiveId" clId="{BF1A0250-1ECD-4D32-B796-6A8A25388A1B}" dt="2022-02-09T17:03:25.863" v="127" actId="2696"/>
        <pc:sldMkLst>
          <pc:docMk/>
          <pc:sldMk cId="194808174" sldId="412"/>
        </pc:sldMkLst>
      </pc:sldChg>
      <pc:sldChg chg="addSp delSp modSp add mod">
        <pc:chgData name="Adam Clark" userId="c60ea259d2e9f9db" providerId="LiveId" clId="{BF1A0250-1ECD-4D32-B796-6A8A25388A1B}" dt="2022-02-09T05:31:01.848" v="91" actId="20577"/>
        <pc:sldMkLst>
          <pc:docMk/>
          <pc:sldMk cId="1807069325" sldId="413"/>
        </pc:sldMkLst>
        <pc:spChg chg="add del mod">
          <ac:chgData name="Adam Clark" userId="c60ea259d2e9f9db" providerId="LiveId" clId="{BF1A0250-1ECD-4D32-B796-6A8A25388A1B}" dt="2022-02-09T05:29:36.457" v="8"/>
          <ac:spMkLst>
            <pc:docMk/>
            <pc:sldMk cId="1807069325" sldId="413"/>
            <ac:spMk id="3" creationId="{E75E7B13-04D9-45C6-8427-5292C997FBED}"/>
          </ac:spMkLst>
        </pc:spChg>
        <pc:spChg chg="add del mod">
          <ac:chgData name="Adam Clark" userId="c60ea259d2e9f9db" providerId="LiveId" clId="{BF1A0250-1ECD-4D32-B796-6A8A25388A1B}" dt="2022-02-09T05:29:46.041" v="12" actId="21"/>
          <ac:spMkLst>
            <pc:docMk/>
            <pc:sldMk cId="1807069325" sldId="413"/>
            <ac:spMk id="8" creationId="{F32BE190-C538-4140-92DB-C4BBF333E9A4}"/>
          </ac:spMkLst>
        </pc:spChg>
        <pc:spChg chg="mod">
          <ac:chgData name="Adam Clark" userId="c60ea259d2e9f9db" providerId="LiveId" clId="{BF1A0250-1ECD-4D32-B796-6A8A25388A1B}" dt="2022-02-09T05:31:01.848" v="91" actId="20577"/>
          <ac:spMkLst>
            <pc:docMk/>
            <pc:sldMk cId="1807069325" sldId="413"/>
            <ac:spMk id="10" creationId="{BB7D0EF7-589D-40AD-B3FD-E5FDA5341203}"/>
          </ac:spMkLst>
        </pc:spChg>
        <pc:spChg chg="del">
          <ac:chgData name="Adam Clark" userId="c60ea259d2e9f9db" providerId="LiveId" clId="{BF1A0250-1ECD-4D32-B796-6A8A25388A1B}" dt="2022-02-09T05:29:42.973" v="11" actId="21"/>
          <ac:spMkLst>
            <pc:docMk/>
            <pc:sldMk cId="1807069325" sldId="413"/>
            <ac:spMk id="23" creationId="{4B3EB6D3-9638-4300-940F-CD11A46EAC81}"/>
          </ac:spMkLst>
        </pc:spChg>
        <pc:picChg chg="del">
          <ac:chgData name="Adam Clark" userId="c60ea259d2e9f9db" providerId="LiveId" clId="{BF1A0250-1ECD-4D32-B796-6A8A25388A1B}" dt="2022-02-09T05:02:47.365" v="7" actId="21"/>
          <ac:picMkLst>
            <pc:docMk/>
            <pc:sldMk cId="1807069325" sldId="413"/>
            <ac:picMk id="5" creationId="{CC409D6F-8485-4316-BE15-3AB31273534F}"/>
          </ac:picMkLst>
        </pc:picChg>
        <pc:picChg chg="add mod">
          <ac:chgData name="Adam Clark" userId="c60ea259d2e9f9db" providerId="LiveId" clId="{BF1A0250-1ECD-4D32-B796-6A8A25388A1B}" dt="2022-02-09T05:29:58.378" v="15" actId="14100"/>
          <ac:picMkLst>
            <pc:docMk/>
            <pc:sldMk cId="1807069325" sldId="413"/>
            <ac:picMk id="6" creationId="{61FC3998-659D-4231-A422-38716389D878}"/>
          </ac:picMkLst>
        </pc:picChg>
      </pc:sldChg>
      <pc:sldChg chg="modSp add mod ord">
        <pc:chgData name="Adam Clark" userId="c60ea259d2e9f9db" providerId="LiveId" clId="{BF1A0250-1ECD-4D32-B796-6A8A25388A1B}" dt="2022-02-09T17:03:16.611" v="126"/>
        <pc:sldMkLst>
          <pc:docMk/>
          <pc:sldMk cId="3931853205" sldId="414"/>
        </pc:sldMkLst>
        <pc:spChg chg="mod">
          <ac:chgData name="Adam Clark" userId="c60ea259d2e9f9db" providerId="LiveId" clId="{BF1A0250-1ECD-4D32-B796-6A8A25388A1B}" dt="2022-02-09T05:58:23.749" v="124" actId="6549"/>
          <ac:spMkLst>
            <pc:docMk/>
            <pc:sldMk cId="3931853205" sldId="414"/>
            <ac:spMk id="2" creationId="{00000000-0000-0000-0000-000000000000}"/>
          </ac:spMkLst>
        </pc:spChg>
        <pc:spChg chg="mod">
          <ac:chgData name="Adam Clark" userId="c60ea259d2e9f9db" providerId="LiveId" clId="{BF1A0250-1ECD-4D32-B796-6A8A25388A1B}" dt="2022-02-09T05:57:30.562" v="107" actId="5793"/>
          <ac:spMkLst>
            <pc:docMk/>
            <pc:sldMk cId="3931853205" sldId="414"/>
            <ac:spMk id="5" creationId="{03F5CBA7-75B3-4115-83D7-166B3A3A1715}"/>
          </ac:spMkLst>
        </pc:spChg>
      </pc:sldChg>
      <pc:sldChg chg="addSp delSp modSp new mod modClrScheme chgLayout">
        <pc:chgData name="Adam Clark" userId="c60ea259d2e9f9db" providerId="LiveId" clId="{BF1A0250-1ECD-4D32-B796-6A8A25388A1B}" dt="2022-02-09T17:06:33.376" v="141" actId="20577"/>
        <pc:sldMkLst>
          <pc:docMk/>
          <pc:sldMk cId="1386870978" sldId="415"/>
        </pc:sldMkLst>
        <pc:spChg chg="del mod ord">
          <ac:chgData name="Adam Clark" userId="c60ea259d2e9f9db" providerId="LiveId" clId="{BF1A0250-1ECD-4D32-B796-6A8A25388A1B}" dt="2022-02-09T17:04:30.656" v="129" actId="700"/>
          <ac:spMkLst>
            <pc:docMk/>
            <pc:sldMk cId="1386870978" sldId="415"/>
            <ac:spMk id="2" creationId="{4D57019F-9AB6-4C46-9A93-01CF788E1F22}"/>
          </ac:spMkLst>
        </pc:spChg>
        <pc:spChg chg="del mod ord">
          <ac:chgData name="Adam Clark" userId="c60ea259d2e9f9db" providerId="LiveId" clId="{BF1A0250-1ECD-4D32-B796-6A8A25388A1B}" dt="2022-02-09T17:04:30.656" v="129" actId="700"/>
          <ac:spMkLst>
            <pc:docMk/>
            <pc:sldMk cId="1386870978" sldId="415"/>
            <ac:spMk id="3" creationId="{9DC26C63-E5F7-47E2-B3F6-C43921C18242}"/>
          </ac:spMkLst>
        </pc:spChg>
        <pc:spChg chg="del">
          <ac:chgData name="Adam Clark" userId="c60ea259d2e9f9db" providerId="LiveId" clId="{BF1A0250-1ECD-4D32-B796-6A8A25388A1B}" dt="2022-02-09T17:04:30.656" v="129" actId="700"/>
          <ac:spMkLst>
            <pc:docMk/>
            <pc:sldMk cId="1386870978" sldId="415"/>
            <ac:spMk id="4" creationId="{19B717C9-8C4D-4A7F-998A-3E5D33DF4DA5}"/>
          </ac:spMkLst>
        </pc:spChg>
        <pc:spChg chg="add mod ord">
          <ac:chgData name="Adam Clark" userId="c60ea259d2e9f9db" providerId="LiveId" clId="{BF1A0250-1ECD-4D32-B796-6A8A25388A1B}" dt="2022-02-09T17:05:05.236" v="131"/>
          <ac:spMkLst>
            <pc:docMk/>
            <pc:sldMk cId="1386870978" sldId="415"/>
            <ac:spMk id="5" creationId="{DDC50700-6E04-4DD1-B0CE-8CAD67DD6826}"/>
          </ac:spMkLst>
        </pc:spChg>
        <pc:spChg chg="add mod ord">
          <ac:chgData name="Adam Clark" userId="c60ea259d2e9f9db" providerId="LiveId" clId="{BF1A0250-1ECD-4D32-B796-6A8A25388A1B}" dt="2022-02-09T17:06:33.376" v="141" actId="20577"/>
          <ac:spMkLst>
            <pc:docMk/>
            <pc:sldMk cId="1386870978" sldId="415"/>
            <ac:spMk id="6" creationId="{787DCA18-BE4F-4E57-8865-5A90BBB31B3D}"/>
          </ac:spMkLst>
        </pc:spChg>
      </pc:sldChg>
      <pc:sldChg chg="modSp add mod">
        <pc:chgData name="Adam Clark" userId="c60ea259d2e9f9db" providerId="LiveId" clId="{BF1A0250-1ECD-4D32-B796-6A8A25388A1B}" dt="2022-02-09T17:12:07.109" v="194" actId="5793"/>
        <pc:sldMkLst>
          <pc:docMk/>
          <pc:sldMk cId="2534676487" sldId="416"/>
        </pc:sldMkLst>
        <pc:spChg chg="mod">
          <ac:chgData name="Adam Clark" userId="c60ea259d2e9f9db" providerId="LiveId" clId="{BF1A0250-1ECD-4D32-B796-6A8A25388A1B}" dt="2022-02-09T17:12:07.109" v="194" actId="5793"/>
          <ac:spMkLst>
            <pc:docMk/>
            <pc:sldMk cId="2534676487" sldId="416"/>
            <ac:spMk id="6" creationId="{787DCA18-BE4F-4E57-8865-5A90BBB31B3D}"/>
          </ac:spMkLst>
        </pc:spChg>
      </pc:sldChg>
      <pc:sldChg chg="modSp add mod">
        <pc:chgData name="Adam Clark" userId="c60ea259d2e9f9db" providerId="LiveId" clId="{BF1A0250-1ECD-4D32-B796-6A8A25388A1B}" dt="2022-02-09T17:15:04.493" v="231" actId="20577"/>
        <pc:sldMkLst>
          <pc:docMk/>
          <pc:sldMk cId="3972443051" sldId="417"/>
        </pc:sldMkLst>
        <pc:spChg chg="mod">
          <ac:chgData name="Adam Clark" userId="c60ea259d2e9f9db" providerId="LiveId" clId="{BF1A0250-1ECD-4D32-B796-6A8A25388A1B}" dt="2022-02-09T17:15:04.493" v="231" actId="20577"/>
          <ac:spMkLst>
            <pc:docMk/>
            <pc:sldMk cId="3972443051" sldId="417"/>
            <ac:spMk id="6" creationId="{787DCA18-BE4F-4E57-8865-5A90BBB31B3D}"/>
          </ac:spMkLst>
        </pc:spChg>
      </pc:sldChg>
      <pc:sldChg chg="modSp add mod">
        <pc:chgData name="Adam Clark" userId="c60ea259d2e9f9db" providerId="LiveId" clId="{BF1A0250-1ECD-4D32-B796-6A8A25388A1B}" dt="2022-02-09T17:16:37.251" v="235" actId="5793"/>
        <pc:sldMkLst>
          <pc:docMk/>
          <pc:sldMk cId="2315450749" sldId="418"/>
        </pc:sldMkLst>
        <pc:spChg chg="mod">
          <ac:chgData name="Adam Clark" userId="c60ea259d2e9f9db" providerId="LiveId" clId="{BF1A0250-1ECD-4D32-B796-6A8A25388A1B}" dt="2022-02-09T17:16:37.251" v="235" actId="5793"/>
          <ac:spMkLst>
            <pc:docMk/>
            <pc:sldMk cId="2315450749" sldId="418"/>
            <ac:spMk id="6" creationId="{787DCA18-BE4F-4E57-8865-5A90BBB31B3D}"/>
          </ac:spMkLst>
        </pc:spChg>
      </pc:sldChg>
      <pc:sldChg chg="modSp add mod">
        <pc:chgData name="Adam Clark" userId="c60ea259d2e9f9db" providerId="LiveId" clId="{BF1A0250-1ECD-4D32-B796-6A8A25388A1B}" dt="2022-02-09T17:17:44.082" v="306" actId="20577"/>
        <pc:sldMkLst>
          <pc:docMk/>
          <pc:sldMk cId="1284901005" sldId="419"/>
        </pc:sldMkLst>
        <pc:spChg chg="mod">
          <ac:chgData name="Adam Clark" userId="c60ea259d2e9f9db" providerId="LiveId" clId="{BF1A0250-1ECD-4D32-B796-6A8A25388A1B}" dt="2022-02-09T17:16:48" v="237"/>
          <ac:spMkLst>
            <pc:docMk/>
            <pc:sldMk cId="1284901005" sldId="419"/>
            <ac:spMk id="5" creationId="{DDC50700-6E04-4DD1-B0CE-8CAD67DD6826}"/>
          </ac:spMkLst>
        </pc:spChg>
        <pc:spChg chg="mod">
          <ac:chgData name="Adam Clark" userId="c60ea259d2e9f9db" providerId="LiveId" clId="{BF1A0250-1ECD-4D32-B796-6A8A25388A1B}" dt="2022-02-09T17:17:44.082" v="306" actId="20577"/>
          <ac:spMkLst>
            <pc:docMk/>
            <pc:sldMk cId="1284901005" sldId="419"/>
            <ac:spMk id="6" creationId="{787DCA18-BE4F-4E57-8865-5A90BBB31B3D}"/>
          </ac:spMkLst>
        </pc:spChg>
      </pc:sldChg>
      <pc:sldChg chg="modSp add mod">
        <pc:chgData name="Adam Clark" userId="c60ea259d2e9f9db" providerId="LiveId" clId="{BF1A0250-1ECD-4D32-B796-6A8A25388A1B}" dt="2022-02-09T17:18:44.428" v="320" actId="5793"/>
        <pc:sldMkLst>
          <pc:docMk/>
          <pc:sldMk cId="3964226806" sldId="420"/>
        </pc:sldMkLst>
        <pc:spChg chg="mod">
          <ac:chgData name="Adam Clark" userId="c60ea259d2e9f9db" providerId="LiveId" clId="{BF1A0250-1ECD-4D32-B796-6A8A25388A1B}" dt="2022-02-09T17:18:44.428" v="320" actId="5793"/>
          <ac:spMkLst>
            <pc:docMk/>
            <pc:sldMk cId="3964226806" sldId="420"/>
            <ac:spMk id="6" creationId="{787DCA18-BE4F-4E57-8865-5A90BBB31B3D}"/>
          </ac:spMkLst>
        </pc:spChg>
      </pc:sldChg>
      <pc:sldChg chg="addSp delSp modSp new mod modClrScheme chgLayout">
        <pc:chgData name="Adam Clark" userId="c60ea259d2e9f9db" providerId="LiveId" clId="{BF1A0250-1ECD-4D32-B796-6A8A25388A1B}" dt="2022-02-09T18:12:26.762" v="410" actId="20577"/>
        <pc:sldMkLst>
          <pc:docMk/>
          <pc:sldMk cId="2720130068" sldId="421"/>
        </pc:sldMkLst>
        <pc:spChg chg="mod ord">
          <ac:chgData name="Adam Clark" userId="c60ea259d2e9f9db" providerId="LiveId" clId="{BF1A0250-1ECD-4D32-B796-6A8A25388A1B}" dt="2022-02-09T18:06:23.900" v="378" actId="26606"/>
          <ac:spMkLst>
            <pc:docMk/>
            <pc:sldMk cId="2720130068" sldId="421"/>
            <ac:spMk id="2" creationId="{1359F5D1-3875-4FD3-912A-13AE0D3BC6CE}"/>
          </ac:spMkLst>
        </pc:spChg>
        <pc:spChg chg="del mod ord">
          <ac:chgData name="Adam Clark" userId="c60ea259d2e9f9db" providerId="LiveId" clId="{BF1A0250-1ECD-4D32-B796-6A8A25388A1B}" dt="2022-02-09T18:06:13.302" v="377" actId="700"/>
          <ac:spMkLst>
            <pc:docMk/>
            <pc:sldMk cId="2720130068" sldId="421"/>
            <ac:spMk id="3" creationId="{4E14EE0E-2311-4E55-A9CB-945E8C7206CD}"/>
          </ac:spMkLst>
        </pc:spChg>
        <pc:spChg chg="add del mod ord">
          <ac:chgData name="Adam Clark" userId="c60ea259d2e9f9db" providerId="LiveId" clId="{BF1A0250-1ECD-4D32-B796-6A8A25388A1B}" dt="2022-02-09T18:06:23.900" v="378" actId="26606"/>
          <ac:spMkLst>
            <pc:docMk/>
            <pc:sldMk cId="2720130068" sldId="421"/>
            <ac:spMk id="4" creationId="{57D4F1DD-E636-4B41-B0AD-5B8EA171E126}"/>
          </ac:spMkLst>
        </pc:spChg>
        <pc:spChg chg="add del mod ord">
          <ac:chgData name="Adam Clark" userId="c60ea259d2e9f9db" providerId="LiveId" clId="{BF1A0250-1ECD-4D32-B796-6A8A25388A1B}" dt="2022-02-09T18:06:23.900" v="378" actId="26606"/>
          <ac:spMkLst>
            <pc:docMk/>
            <pc:sldMk cId="2720130068" sldId="421"/>
            <ac:spMk id="5" creationId="{2F1590BA-9E59-4ACB-895A-CB0FF297363A}"/>
          </ac:spMkLst>
        </pc:spChg>
        <pc:spChg chg="add mod">
          <ac:chgData name="Adam Clark" userId="c60ea259d2e9f9db" providerId="LiveId" clId="{BF1A0250-1ECD-4D32-B796-6A8A25388A1B}" dt="2022-02-09T18:12:26.762" v="410" actId="20577"/>
          <ac:spMkLst>
            <pc:docMk/>
            <pc:sldMk cId="2720130068" sldId="421"/>
            <ac:spMk id="10" creationId="{E983991A-0C28-439F-868C-4650A10DA59F}"/>
          </ac:spMkLst>
        </pc:spChg>
        <pc:spChg chg="add mod">
          <ac:chgData name="Adam Clark" userId="c60ea259d2e9f9db" providerId="LiveId" clId="{BF1A0250-1ECD-4D32-B796-6A8A25388A1B}" dt="2022-02-09T18:06:23.900" v="378" actId="26606"/>
          <ac:spMkLst>
            <pc:docMk/>
            <pc:sldMk cId="2720130068" sldId="421"/>
            <ac:spMk id="12" creationId="{53A4E286-5D35-4F09-BD21-15F13DB08551}"/>
          </ac:spMkLst>
        </pc:spChg>
      </pc:sldChg>
      <pc:sldChg chg="addSp delSp modSp add mod modClrScheme chgLayout">
        <pc:chgData name="Adam Clark" userId="c60ea259d2e9f9db" providerId="LiveId" clId="{BF1A0250-1ECD-4D32-B796-6A8A25388A1B}" dt="2022-02-09T19:04:52.331" v="418" actId="26606"/>
        <pc:sldMkLst>
          <pc:docMk/>
          <pc:sldMk cId="1451801646" sldId="422"/>
        </pc:sldMkLst>
        <pc:spChg chg="mod">
          <ac:chgData name="Adam Clark" userId="c60ea259d2e9f9db" providerId="LiveId" clId="{BF1A0250-1ECD-4D32-B796-6A8A25388A1B}" dt="2022-02-09T19:04:52.331" v="418" actId="26606"/>
          <ac:spMkLst>
            <pc:docMk/>
            <pc:sldMk cId="1451801646" sldId="422"/>
            <ac:spMk id="2" creationId="{1359F5D1-3875-4FD3-912A-13AE0D3BC6CE}"/>
          </ac:spMkLst>
        </pc:spChg>
        <pc:spChg chg="mod">
          <ac:chgData name="Adam Clark" userId="c60ea259d2e9f9db" providerId="LiveId" clId="{BF1A0250-1ECD-4D32-B796-6A8A25388A1B}" dt="2022-02-09T19:04:52.331" v="418" actId="26606"/>
          <ac:spMkLst>
            <pc:docMk/>
            <pc:sldMk cId="1451801646" sldId="422"/>
            <ac:spMk id="10" creationId="{E983991A-0C28-439F-868C-4650A10DA59F}"/>
          </ac:spMkLst>
        </pc:spChg>
        <pc:spChg chg="del">
          <ac:chgData name="Adam Clark" userId="c60ea259d2e9f9db" providerId="LiveId" clId="{BF1A0250-1ECD-4D32-B796-6A8A25388A1B}" dt="2022-02-09T19:04:52.331" v="418" actId="26606"/>
          <ac:spMkLst>
            <pc:docMk/>
            <pc:sldMk cId="1451801646" sldId="422"/>
            <ac:spMk id="12" creationId="{53A4E286-5D35-4F09-BD21-15F13DB08551}"/>
          </ac:spMkLst>
        </pc:spChg>
        <pc:picChg chg="add mod">
          <ac:chgData name="Adam Clark" userId="c60ea259d2e9f9db" providerId="LiveId" clId="{BF1A0250-1ECD-4D32-B796-6A8A25388A1B}" dt="2022-02-09T19:04:52.331" v="418" actId="26606"/>
          <ac:picMkLst>
            <pc:docMk/>
            <pc:sldMk cId="1451801646" sldId="422"/>
            <ac:picMk id="4" creationId="{DBC4E586-5FD8-4CAB-B590-EB5F665AE54D}"/>
          </ac:picMkLst>
        </pc:picChg>
      </pc:sldChg>
      <pc:sldChg chg="addSp delSp modSp add mod modClrScheme chgLayout">
        <pc:chgData name="Adam Clark" userId="c60ea259d2e9f9db" providerId="LiveId" clId="{BF1A0250-1ECD-4D32-B796-6A8A25388A1B}" dt="2022-02-09T19:05:17.891" v="422" actId="26606"/>
        <pc:sldMkLst>
          <pc:docMk/>
          <pc:sldMk cId="4013399238" sldId="423"/>
        </pc:sldMkLst>
        <pc:spChg chg="mod">
          <ac:chgData name="Adam Clark" userId="c60ea259d2e9f9db" providerId="LiveId" clId="{BF1A0250-1ECD-4D32-B796-6A8A25388A1B}" dt="2022-02-09T19:05:17.891" v="422" actId="26606"/>
          <ac:spMkLst>
            <pc:docMk/>
            <pc:sldMk cId="4013399238" sldId="423"/>
            <ac:spMk id="2" creationId="{1359F5D1-3875-4FD3-912A-13AE0D3BC6CE}"/>
          </ac:spMkLst>
        </pc:spChg>
        <pc:spChg chg="mod">
          <ac:chgData name="Adam Clark" userId="c60ea259d2e9f9db" providerId="LiveId" clId="{BF1A0250-1ECD-4D32-B796-6A8A25388A1B}" dt="2022-02-09T19:05:17.891" v="422" actId="26606"/>
          <ac:spMkLst>
            <pc:docMk/>
            <pc:sldMk cId="4013399238" sldId="423"/>
            <ac:spMk id="10" creationId="{E983991A-0C28-439F-868C-4650A10DA59F}"/>
          </ac:spMkLst>
        </pc:spChg>
        <pc:spChg chg="del">
          <ac:chgData name="Adam Clark" userId="c60ea259d2e9f9db" providerId="LiveId" clId="{BF1A0250-1ECD-4D32-B796-6A8A25388A1B}" dt="2022-02-09T19:05:17.891" v="422" actId="26606"/>
          <ac:spMkLst>
            <pc:docMk/>
            <pc:sldMk cId="4013399238" sldId="423"/>
            <ac:spMk id="12" creationId="{53A4E286-5D35-4F09-BD21-15F13DB08551}"/>
          </ac:spMkLst>
        </pc:spChg>
        <pc:picChg chg="add mod">
          <ac:chgData name="Adam Clark" userId="c60ea259d2e9f9db" providerId="LiveId" clId="{BF1A0250-1ECD-4D32-B796-6A8A25388A1B}" dt="2022-02-09T19:05:17.891" v="422" actId="26606"/>
          <ac:picMkLst>
            <pc:docMk/>
            <pc:sldMk cId="4013399238" sldId="423"/>
            <ac:picMk id="4" creationId="{44C1016C-ED16-4AC4-9348-B0A9DDAAFF55}"/>
          </ac:picMkLst>
        </pc:picChg>
      </pc:sldChg>
      <pc:sldChg chg="addSp delSp modSp add mod replId modClrScheme chgLayout">
        <pc:chgData name="Adam Clark" userId="c60ea259d2e9f9db" providerId="LiveId" clId="{BF1A0250-1ECD-4D32-B796-6A8A25388A1B}" dt="2022-02-09T19:05:41.876" v="426" actId="26606"/>
        <pc:sldMkLst>
          <pc:docMk/>
          <pc:sldMk cId="2499562360" sldId="424"/>
        </pc:sldMkLst>
        <pc:spChg chg="mod">
          <ac:chgData name="Adam Clark" userId="c60ea259d2e9f9db" providerId="LiveId" clId="{BF1A0250-1ECD-4D32-B796-6A8A25388A1B}" dt="2022-02-09T19:05:41.876" v="426" actId="26606"/>
          <ac:spMkLst>
            <pc:docMk/>
            <pc:sldMk cId="2499562360" sldId="424"/>
            <ac:spMk id="2" creationId="{1359F5D1-3875-4FD3-912A-13AE0D3BC6CE}"/>
          </ac:spMkLst>
        </pc:spChg>
        <pc:spChg chg="mod">
          <ac:chgData name="Adam Clark" userId="c60ea259d2e9f9db" providerId="LiveId" clId="{BF1A0250-1ECD-4D32-B796-6A8A25388A1B}" dt="2022-02-09T19:05:41.876" v="426" actId="26606"/>
          <ac:spMkLst>
            <pc:docMk/>
            <pc:sldMk cId="2499562360" sldId="424"/>
            <ac:spMk id="10" creationId="{E983991A-0C28-439F-868C-4650A10DA59F}"/>
          </ac:spMkLst>
        </pc:spChg>
        <pc:spChg chg="del">
          <ac:chgData name="Adam Clark" userId="c60ea259d2e9f9db" providerId="LiveId" clId="{BF1A0250-1ECD-4D32-B796-6A8A25388A1B}" dt="2022-02-09T19:05:41.876" v="426" actId="26606"/>
          <ac:spMkLst>
            <pc:docMk/>
            <pc:sldMk cId="2499562360" sldId="424"/>
            <ac:spMk id="12" creationId="{53A4E286-5D35-4F09-BD21-15F13DB08551}"/>
          </ac:spMkLst>
        </pc:spChg>
        <pc:picChg chg="add mod">
          <ac:chgData name="Adam Clark" userId="c60ea259d2e9f9db" providerId="LiveId" clId="{BF1A0250-1ECD-4D32-B796-6A8A25388A1B}" dt="2022-02-09T19:05:41.876" v="426" actId="26606"/>
          <ac:picMkLst>
            <pc:docMk/>
            <pc:sldMk cId="2499562360" sldId="424"/>
            <ac:picMk id="4" creationId="{E0301784-F807-45B8-AE3A-B5869F7C8696}"/>
          </ac:picMkLst>
        </pc:picChg>
      </pc:sldChg>
      <pc:sldChg chg="addSp delSp modSp add mod modClrScheme chgLayout">
        <pc:chgData name="Adam Clark" userId="c60ea259d2e9f9db" providerId="LiveId" clId="{BF1A0250-1ECD-4D32-B796-6A8A25388A1B}" dt="2022-02-09T19:06:00.372" v="430" actId="26606"/>
        <pc:sldMkLst>
          <pc:docMk/>
          <pc:sldMk cId="1943673547" sldId="425"/>
        </pc:sldMkLst>
        <pc:spChg chg="mod">
          <ac:chgData name="Adam Clark" userId="c60ea259d2e9f9db" providerId="LiveId" clId="{BF1A0250-1ECD-4D32-B796-6A8A25388A1B}" dt="2022-02-09T19:06:00.372" v="430" actId="26606"/>
          <ac:spMkLst>
            <pc:docMk/>
            <pc:sldMk cId="1943673547" sldId="425"/>
            <ac:spMk id="2" creationId="{1359F5D1-3875-4FD3-912A-13AE0D3BC6CE}"/>
          </ac:spMkLst>
        </pc:spChg>
        <pc:spChg chg="mod">
          <ac:chgData name="Adam Clark" userId="c60ea259d2e9f9db" providerId="LiveId" clId="{BF1A0250-1ECD-4D32-B796-6A8A25388A1B}" dt="2022-02-09T19:06:00.372" v="430" actId="26606"/>
          <ac:spMkLst>
            <pc:docMk/>
            <pc:sldMk cId="1943673547" sldId="425"/>
            <ac:spMk id="10" creationId="{E983991A-0C28-439F-868C-4650A10DA59F}"/>
          </ac:spMkLst>
        </pc:spChg>
        <pc:spChg chg="del">
          <ac:chgData name="Adam Clark" userId="c60ea259d2e9f9db" providerId="LiveId" clId="{BF1A0250-1ECD-4D32-B796-6A8A25388A1B}" dt="2022-02-09T19:06:00.372" v="430" actId="26606"/>
          <ac:spMkLst>
            <pc:docMk/>
            <pc:sldMk cId="1943673547" sldId="425"/>
            <ac:spMk id="12" creationId="{53A4E286-5D35-4F09-BD21-15F13DB08551}"/>
          </ac:spMkLst>
        </pc:spChg>
        <pc:picChg chg="add mod">
          <ac:chgData name="Adam Clark" userId="c60ea259d2e9f9db" providerId="LiveId" clId="{BF1A0250-1ECD-4D32-B796-6A8A25388A1B}" dt="2022-02-09T19:06:00.372" v="430" actId="26606"/>
          <ac:picMkLst>
            <pc:docMk/>
            <pc:sldMk cId="1943673547" sldId="425"/>
            <ac:picMk id="4" creationId="{6D0EC23D-E3C6-40FB-AB6C-FF661A4D19F8}"/>
          </ac:picMkLst>
        </pc:picChg>
      </pc:sldChg>
      <pc:sldChg chg="addSp delSp modSp add mod replId">
        <pc:chgData name="Adam Clark" userId="c60ea259d2e9f9db" providerId="LiveId" clId="{BF1A0250-1ECD-4D32-B796-6A8A25388A1B}" dt="2022-02-09T19:09:28.432" v="449" actId="21"/>
        <pc:sldMkLst>
          <pc:docMk/>
          <pc:sldMk cId="2762229244" sldId="426"/>
        </pc:sldMkLst>
        <pc:spChg chg="mod">
          <ac:chgData name="Adam Clark" userId="c60ea259d2e9f9db" providerId="LiveId" clId="{BF1A0250-1ECD-4D32-B796-6A8A25388A1B}" dt="2022-02-09T18:08:05.086" v="401" actId="20577"/>
          <ac:spMkLst>
            <pc:docMk/>
            <pc:sldMk cId="2762229244" sldId="426"/>
            <ac:spMk id="10" creationId="{E983991A-0C28-439F-868C-4650A10DA59F}"/>
          </ac:spMkLst>
        </pc:spChg>
        <pc:spChg chg="del">
          <ac:chgData name="Adam Clark" userId="c60ea259d2e9f9db" providerId="LiveId" clId="{BF1A0250-1ECD-4D32-B796-6A8A25388A1B}" dt="2022-02-09T19:09:28.432" v="449" actId="21"/>
          <ac:spMkLst>
            <pc:docMk/>
            <pc:sldMk cId="2762229244" sldId="426"/>
            <ac:spMk id="12" creationId="{53A4E286-5D35-4F09-BD21-15F13DB08551}"/>
          </ac:spMkLst>
        </pc:spChg>
        <pc:picChg chg="add mod modCrop">
          <ac:chgData name="Adam Clark" userId="c60ea259d2e9f9db" providerId="LiveId" clId="{BF1A0250-1ECD-4D32-B796-6A8A25388A1B}" dt="2022-02-09T19:08:06.971" v="439" actId="1076"/>
          <ac:picMkLst>
            <pc:docMk/>
            <pc:sldMk cId="2762229244" sldId="426"/>
            <ac:picMk id="4" creationId="{D5F33453-9FD0-4B30-BF07-CD1D53366B67}"/>
          </ac:picMkLst>
        </pc:picChg>
      </pc:sldChg>
      <pc:sldChg chg="addSp delSp modSp add mod replId modClrScheme chgLayout">
        <pc:chgData name="Adam Clark" userId="c60ea259d2e9f9db" providerId="LiveId" clId="{BF1A0250-1ECD-4D32-B796-6A8A25388A1B}" dt="2022-02-09T19:08:29.006" v="443" actId="26606"/>
        <pc:sldMkLst>
          <pc:docMk/>
          <pc:sldMk cId="208234536" sldId="427"/>
        </pc:sldMkLst>
        <pc:spChg chg="mod">
          <ac:chgData name="Adam Clark" userId="c60ea259d2e9f9db" providerId="LiveId" clId="{BF1A0250-1ECD-4D32-B796-6A8A25388A1B}" dt="2022-02-09T19:08:29.006" v="443" actId="26606"/>
          <ac:spMkLst>
            <pc:docMk/>
            <pc:sldMk cId="208234536" sldId="427"/>
            <ac:spMk id="2" creationId="{1359F5D1-3875-4FD3-912A-13AE0D3BC6CE}"/>
          </ac:spMkLst>
        </pc:spChg>
        <pc:spChg chg="mod">
          <ac:chgData name="Adam Clark" userId="c60ea259d2e9f9db" providerId="LiveId" clId="{BF1A0250-1ECD-4D32-B796-6A8A25388A1B}" dt="2022-02-09T19:08:29.006" v="443" actId="26606"/>
          <ac:spMkLst>
            <pc:docMk/>
            <pc:sldMk cId="208234536" sldId="427"/>
            <ac:spMk id="10" creationId="{E983991A-0C28-439F-868C-4650A10DA59F}"/>
          </ac:spMkLst>
        </pc:spChg>
        <pc:spChg chg="del">
          <ac:chgData name="Adam Clark" userId="c60ea259d2e9f9db" providerId="LiveId" clId="{BF1A0250-1ECD-4D32-B796-6A8A25388A1B}" dt="2022-02-09T19:08:29.006" v="443" actId="26606"/>
          <ac:spMkLst>
            <pc:docMk/>
            <pc:sldMk cId="208234536" sldId="427"/>
            <ac:spMk id="12" creationId="{53A4E286-5D35-4F09-BD21-15F13DB08551}"/>
          </ac:spMkLst>
        </pc:spChg>
        <pc:picChg chg="add mod">
          <ac:chgData name="Adam Clark" userId="c60ea259d2e9f9db" providerId="LiveId" clId="{BF1A0250-1ECD-4D32-B796-6A8A25388A1B}" dt="2022-02-09T19:08:29.006" v="443" actId="26606"/>
          <ac:picMkLst>
            <pc:docMk/>
            <pc:sldMk cId="208234536" sldId="427"/>
            <ac:picMk id="4" creationId="{DFE30542-02FF-4C1F-986F-B4830F80EB46}"/>
          </ac:picMkLst>
        </pc:picChg>
      </pc:sldChg>
      <pc:sldChg chg="addSp delSp modSp add mod replId modClrScheme chgLayout">
        <pc:chgData name="Adam Clark" userId="c60ea259d2e9f9db" providerId="LiveId" clId="{BF1A0250-1ECD-4D32-B796-6A8A25388A1B}" dt="2022-02-09T19:09:15.354" v="448" actId="26606"/>
        <pc:sldMkLst>
          <pc:docMk/>
          <pc:sldMk cId="3427747344" sldId="428"/>
        </pc:sldMkLst>
        <pc:spChg chg="mod">
          <ac:chgData name="Adam Clark" userId="c60ea259d2e9f9db" providerId="LiveId" clId="{BF1A0250-1ECD-4D32-B796-6A8A25388A1B}" dt="2022-02-09T19:09:15.354" v="448" actId="26606"/>
          <ac:spMkLst>
            <pc:docMk/>
            <pc:sldMk cId="3427747344" sldId="428"/>
            <ac:spMk id="2" creationId="{1359F5D1-3875-4FD3-912A-13AE0D3BC6CE}"/>
          </ac:spMkLst>
        </pc:spChg>
        <pc:spChg chg="mod">
          <ac:chgData name="Adam Clark" userId="c60ea259d2e9f9db" providerId="LiveId" clId="{BF1A0250-1ECD-4D32-B796-6A8A25388A1B}" dt="2022-02-09T19:09:15.354" v="448" actId="26606"/>
          <ac:spMkLst>
            <pc:docMk/>
            <pc:sldMk cId="3427747344" sldId="428"/>
            <ac:spMk id="10" creationId="{E983991A-0C28-439F-868C-4650A10DA59F}"/>
          </ac:spMkLst>
        </pc:spChg>
        <pc:spChg chg="del">
          <ac:chgData name="Adam Clark" userId="c60ea259d2e9f9db" providerId="LiveId" clId="{BF1A0250-1ECD-4D32-B796-6A8A25388A1B}" dt="2022-02-09T19:09:15.354" v="448" actId="26606"/>
          <ac:spMkLst>
            <pc:docMk/>
            <pc:sldMk cId="3427747344" sldId="428"/>
            <ac:spMk id="12" creationId="{53A4E286-5D35-4F09-BD21-15F13DB08551}"/>
          </ac:spMkLst>
        </pc:spChg>
        <pc:picChg chg="add mod">
          <ac:chgData name="Adam Clark" userId="c60ea259d2e9f9db" providerId="LiveId" clId="{BF1A0250-1ECD-4D32-B796-6A8A25388A1B}" dt="2022-02-09T19:09:15.354" v="448" actId="26606"/>
          <ac:picMkLst>
            <pc:docMk/>
            <pc:sldMk cId="3427747344" sldId="428"/>
            <ac:picMk id="4" creationId="{B0E55660-71EC-4CD5-8A0F-8DBB95277EF9}"/>
          </ac:picMkLst>
        </pc:picChg>
      </pc:sldChg>
      <pc:sldChg chg="new del">
        <pc:chgData name="Adam Clark" userId="c60ea259d2e9f9db" providerId="LiveId" clId="{BF1A0250-1ECD-4D32-B796-6A8A25388A1B}" dt="2022-02-09T18:12:20.797" v="408" actId="680"/>
        <pc:sldMkLst>
          <pc:docMk/>
          <pc:sldMk cId="866068772" sldId="429"/>
        </pc:sldMkLst>
      </pc:sldChg>
      <pc:sldChg chg="modSp new mod">
        <pc:chgData name="Adam Clark" userId="c60ea259d2e9f9db" providerId="LiveId" clId="{BF1A0250-1ECD-4D32-B796-6A8A25388A1B}" dt="2022-02-09T19:16:34.691" v="799" actId="20577"/>
        <pc:sldMkLst>
          <pc:docMk/>
          <pc:sldMk cId="2158417976" sldId="429"/>
        </pc:sldMkLst>
        <pc:spChg chg="mod">
          <ac:chgData name="Adam Clark" userId="c60ea259d2e9f9db" providerId="LiveId" clId="{BF1A0250-1ECD-4D32-B796-6A8A25388A1B}" dt="2022-02-09T19:11:41.826" v="456" actId="20577"/>
          <ac:spMkLst>
            <pc:docMk/>
            <pc:sldMk cId="2158417976" sldId="429"/>
            <ac:spMk id="2" creationId="{5FD14D76-1AAB-4FB6-B6C2-05C1D9686F89}"/>
          </ac:spMkLst>
        </pc:spChg>
        <pc:spChg chg="mod">
          <ac:chgData name="Adam Clark" userId="c60ea259d2e9f9db" providerId="LiveId" clId="{BF1A0250-1ECD-4D32-B796-6A8A25388A1B}" dt="2022-02-09T19:16:34.691" v="799" actId="20577"/>
          <ac:spMkLst>
            <pc:docMk/>
            <pc:sldMk cId="2158417976" sldId="429"/>
            <ac:spMk id="3" creationId="{A5E77CE0-9B29-4C74-9A9D-8E370D55BBEF}"/>
          </ac:spMkLst>
        </pc:spChg>
      </pc:sldChg>
      <pc:sldChg chg="addSp delSp modSp new mod modClrScheme chgLayout">
        <pc:chgData name="Adam Clark" userId="c60ea259d2e9f9db" providerId="LiveId" clId="{BF1A0250-1ECD-4D32-B796-6A8A25388A1B}" dt="2022-02-09T19:19:21.571" v="846" actId="14100"/>
        <pc:sldMkLst>
          <pc:docMk/>
          <pc:sldMk cId="1138722088" sldId="430"/>
        </pc:sldMkLst>
        <pc:spChg chg="mod ord">
          <ac:chgData name="Adam Clark" userId="c60ea259d2e9f9db" providerId="LiveId" clId="{BF1A0250-1ECD-4D32-B796-6A8A25388A1B}" dt="2022-02-09T19:18:53.110" v="840" actId="700"/>
          <ac:spMkLst>
            <pc:docMk/>
            <pc:sldMk cId="1138722088" sldId="430"/>
            <ac:spMk id="2" creationId="{7B9A49FB-A759-4B00-8722-D8B4CE1E5FFA}"/>
          </ac:spMkLst>
        </pc:spChg>
        <pc:spChg chg="del">
          <ac:chgData name="Adam Clark" userId="c60ea259d2e9f9db" providerId="LiveId" clId="{BF1A0250-1ECD-4D32-B796-6A8A25388A1B}" dt="2022-02-09T19:18:53.110" v="840" actId="700"/>
          <ac:spMkLst>
            <pc:docMk/>
            <pc:sldMk cId="1138722088" sldId="430"/>
            <ac:spMk id="3" creationId="{815423A6-0C8B-4192-BFDF-3C8707F99527}"/>
          </ac:spMkLst>
        </pc:spChg>
        <pc:spChg chg="del">
          <ac:chgData name="Adam Clark" userId="c60ea259d2e9f9db" providerId="LiveId" clId="{BF1A0250-1ECD-4D32-B796-6A8A25388A1B}" dt="2022-02-09T19:18:53.110" v="840" actId="700"/>
          <ac:spMkLst>
            <pc:docMk/>
            <pc:sldMk cId="1138722088" sldId="430"/>
            <ac:spMk id="4" creationId="{DA18734D-A295-432C-A77D-F5E6474DF7DB}"/>
          </ac:spMkLst>
        </pc:spChg>
        <pc:picChg chg="add mod">
          <ac:chgData name="Adam Clark" userId="c60ea259d2e9f9db" providerId="LiveId" clId="{BF1A0250-1ECD-4D32-B796-6A8A25388A1B}" dt="2022-02-09T19:19:21.571" v="846" actId="14100"/>
          <ac:picMkLst>
            <pc:docMk/>
            <pc:sldMk cId="1138722088" sldId="430"/>
            <ac:picMk id="6" creationId="{F5A2B680-0073-456A-9102-82C0B39DA7C1}"/>
          </ac:picMkLst>
        </pc:picChg>
      </pc:sldChg>
      <pc:sldChg chg="addSp delSp modSp add mod">
        <pc:chgData name="Adam Clark" userId="c60ea259d2e9f9db" providerId="LiveId" clId="{BF1A0250-1ECD-4D32-B796-6A8A25388A1B}" dt="2022-02-09T19:42:11.703" v="1185" actId="14100"/>
        <pc:sldMkLst>
          <pc:docMk/>
          <pc:sldMk cId="3206555450" sldId="431"/>
        </pc:sldMkLst>
        <pc:grpChg chg="add mod">
          <ac:chgData name="Adam Clark" userId="c60ea259d2e9f9db" providerId="LiveId" clId="{BF1A0250-1ECD-4D32-B796-6A8A25388A1B}" dt="2022-02-09T19:24:35.820" v="873" actId="164"/>
          <ac:grpSpMkLst>
            <pc:docMk/>
            <pc:sldMk cId="3206555450" sldId="431"/>
            <ac:grpSpMk id="10" creationId="{DA322146-924A-4E43-9FE1-732165281B9B}"/>
          </ac:grpSpMkLst>
        </pc:grpChg>
        <pc:picChg chg="add mod">
          <ac:chgData name="Adam Clark" userId="c60ea259d2e9f9db" providerId="LiveId" clId="{BF1A0250-1ECD-4D32-B796-6A8A25388A1B}" dt="2022-02-09T19:24:35.820" v="873" actId="164"/>
          <ac:picMkLst>
            <pc:docMk/>
            <pc:sldMk cId="3206555450" sldId="431"/>
            <ac:picMk id="4" creationId="{192C5983-53BD-48F4-8AFB-5CD92A59F43F}"/>
          </ac:picMkLst>
        </pc:picChg>
        <pc:picChg chg="del">
          <ac:chgData name="Adam Clark" userId="c60ea259d2e9f9db" providerId="LiveId" clId="{BF1A0250-1ECD-4D32-B796-6A8A25388A1B}" dt="2022-02-09T19:19:37.992" v="848" actId="21"/>
          <ac:picMkLst>
            <pc:docMk/>
            <pc:sldMk cId="3206555450" sldId="431"/>
            <ac:picMk id="6" creationId="{F5A2B680-0073-456A-9102-82C0B39DA7C1}"/>
          </ac:picMkLst>
        </pc:picChg>
        <pc:picChg chg="add del mod">
          <ac:chgData name="Adam Clark" userId="c60ea259d2e9f9db" providerId="LiveId" clId="{BF1A0250-1ECD-4D32-B796-6A8A25388A1B}" dt="2022-02-09T19:41:52.039" v="1178" actId="21"/>
          <ac:picMkLst>
            <pc:docMk/>
            <pc:sldMk cId="3206555450" sldId="431"/>
            <ac:picMk id="7" creationId="{F4A510D0-F901-4523-ABE1-1E64BFC8D8AD}"/>
          </ac:picMkLst>
        </pc:picChg>
        <pc:picChg chg="add mod">
          <ac:chgData name="Adam Clark" userId="c60ea259d2e9f9db" providerId="LiveId" clId="{BF1A0250-1ECD-4D32-B796-6A8A25388A1B}" dt="2022-02-09T19:24:35.820" v="873" actId="164"/>
          <ac:picMkLst>
            <pc:docMk/>
            <pc:sldMk cId="3206555450" sldId="431"/>
            <ac:picMk id="9" creationId="{D0CD428B-56BA-4440-96D8-8AF7BD998A81}"/>
          </ac:picMkLst>
        </pc:picChg>
        <pc:picChg chg="add mod">
          <ac:chgData name="Adam Clark" userId="c60ea259d2e9f9db" providerId="LiveId" clId="{BF1A0250-1ECD-4D32-B796-6A8A25388A1B}" dt="2022-02-09T19:42:11.703" v="1185" actId="14100"/>
          <ac:picMkLst>
            <pc:docMk/>
            <pc:sldMk cId="3206555450" sldId="431"/>
            <ac:picMk id="12" creationId="{58BEF815-E2AF-4CD5-8D15-1B0970D0E5F7}"/>
          </ac:picMkLst>
        </pc:picChg>
      </pc:sldChg>
      <pc:sldChg chg="addSp delSp modSp add mod ord">
        <pc:chgData name="Adam Clark" userId="c60ea259d2e9f9db" providerId="LiveId" clId="{BF1A0250-1ECD-4D32-B796-6A8A25388A1B}" dt="2022-02-09T19:36:09.994" v="1070" actId="21"/>
        <pc:sldMkLst>
          <pc:docMk/>
          <pc:sldMk cId="1062673339" sldId="432"/>
        </pc:sldMkLst>
        <pc:spChg chg="mod">
          <ac:chgData name="Adam Clark" userId="c60ea259d2e9f9db" providerId="LiveId" clId="{BF1A0250-1ECD-4D32-B796-6A8A25388A1B}" dt="2022-02-09T19:27:21.375" v="954" actId="20577"/>
          <ac:spMkLst>
            <pc:docMk/>
            <pc:sldMk cId="1062673339" sldId="432"/>
            <ac:spMk id="4" creationId="{CA11C5CF-84B8-4345-8F4D-0D364B984550}"/>
          </ac:spMkLst>
        </pc:spChg>
        <pc:spChg chg="add del mod">
          <ac:chgData name="Adam Clark" userId="c60ea259d2e9f9db" providerId="LiveId" clId="{BF1A0250-1ECD-4D32-B796-6A8A25388A1B}" dt="2022-02-09T19:36:04.587" v="1068" actId="21"/>
          <ac:spMkLst>
            <pc:docMk/>
            <pc:sldMk cId="1062673339" sldId="432"/>
            <ac:spMk id="8" creationId="{BFBCF41A-DE49-401B-A1DF-CA610854EDF9}"/>
          </ac:spMkLst>
        </pc:spChg>
        <pc:picChg chg="del">
          <ac:chgData name="Adam Clark" userId="c60ea259d2e9f9db" providerId="LiveId" clId="{BF1A0250-1ECD-4D32-B796-6A8A25388A1B}" dt="2022-02-09T19:25:55.818" v="884" actId="21"/>
          <ac:picMkLst>
            <pc:docMk/>
            <pc:sldMk cId="1062673339" sldId="432"/>
            <ac:picMk id="3" creationId="{25723FB3-52DF-4877-81A1-E80A326A5D11}"/>
          </ac:picMkLst>
        </pc:picChg>
        <pc:picChg chg="add mod">
          <ac:chgData name="Adam Clark" userId="c60ea259d2e9f9db" providerId="LiveId" clId="{BF1A0250-1ECD-4D32-B796-6A8A25388A1B}" dt="2022-02-09T19:28:04.178" v="958" actId="14100"/>
          <ac:picMkLst>
            <pc:docMk/>
            <pc:sldMk cId="1062673339" sldId="432"/>
            <ac:picMk id="6" creationId="{B99E1A13-263E-4E57-ADC9-DD1B7B344011}"/>
          </ac:picMkLst>
        </pc:picChg>
        <pc:picChg chg="del">
          <ac:chgData name="Adam Clark" userId="c60ea259d2e9f9db" providerId="LiveId" clId="{BF1A0250-1ECD-4D32-B796-6A8A25388A1B}" dt="2022-02-09T19:26:37.360" v="892" actId="21"/>
          <ac:picMkLst>
            <pc:docMk/>
            <pc:sldMk cId="1062673339" sldId="432"/>
            <ac:picMk id="7" creationId="{E8952ACC-C7DB-4E59-A61B-21B93393180A}"/>
          </ac:picMkLst>
        </pc:picChg>
        <pc:picChg chg="add del mod">
          <ac:chgData name="Adam Clark" userId="c60ea259d2e9f9db" providerId="LiveId" clId="{BF1A0250-1ECD-4D32-B796-6A8A25388A1B}" dt="2022-02-09T19:33:55.703" v="987" actId="21"/>
          <ac:picMkLst>
            <pc:docMk/>
            <pc:sldMk cId="1062673339" sldId="432"/>
            <ac:picMk id="9" creationId="{4EB4C86E-30CE-4189-A8D2-69FE3BCCD84E}"/>
          </ac:picMkLst>
        </pc:picChg>
        <pc:picChg chg="add del mod">
          <ac:chgData name="Adam Clark" userId="c60ea259d2e9f9db" providerId="LiveId" clId="{BF1A0250-1ECD-4D32-B796-6A8A25388A1B}" dt="2022-02-09T19:33:51.548" v="986" actId="21"/>
          <ac:picMkLst>
            <pc:docMk/>
            <pc:sldMk cId="1062673339" sldId="432"/>
            <ac:picMk id="10" creationId="{87116425-C0F5-4042-9C57-82AC067882BE}"/>
          </ac:picMkLst>
        </pc:picChg>
        <pc:picChg chg="add del mod">
          <ac:chgData name="Adam Clark" userId="c60ea259d2e9f9db" providerId="LiveId" clId="{BF1A0250-1ECD-4D32-B796-6A8A25388A1B}" dt="2022-02-09T19:33:48.014" v="985" actId="21"/>
          <ac:picMkLst>
            <pc:docMk/>
            <pc:sldMk cId="1062673339" sldId="432"/>
            <ac:picMk id="11" creationId="{B684E20B-1995-4FD7-9B44-7FD27F6F2093}"/>
          </ac:picMkLst>
        </pc:picChg>
        <pc:picChg chg="add del mod">
          <ac:chgData name="Adam Clark" userId="c60ea259d2e9f9db" providerId="LiveId" clId="{BF1A0250-1ECD-4D32-B796-6A8A25388A1B}" dt="2022-02-09T19:33:44.117" v="984" actId="21"/>
          <ac:picMkLst>
            <pc:docMk/>
            <pc:sldMk cId="1062673339" sldId="432"/>
            <ac:picMk id="12" creationId="{8920F852-9E7B-4942-97F9-A41F6CE891C9}"/>
          </ac:picMkLst>
        </pc:picChg>
        <pc:picChg chg="add del mod">
          <ac:chgData name="Adam Clark" userId="c60ea259d2e9f9db" providerId="LiveId" clId="{BF1A0250-1ECD-4D32-B796-6A8A25388A1B}" dt="2022-02-09T19:36:09.994" v="1070" actId="21"/>
          <ac:picMkLst>
            <pc:docMk/>
            <pc:sldMk cId="1062673339" sldId="432"/>
            <ac:picMk id="13" creationId="{AE85D5DA-DCD8-42CD-8D4A-74C3A6A28674}"/>
          </ac:picMkLst>
        </pc:picChg>
        <pc:picChg chg="add del mod">
          <ac:chgData name="Adam Clark" userId="c60ea259d2e9f9db" providerId="LiveId" clId="{BF1A0250-1ECD-4D32-B796-6A8A25388A1B}" dt="2022-02-09T19:35:57.973" v="1066" actId="21"/>
          <ac:picMkLst>
            <pc:docMk/>
            <pc:sldMk cId="1062673339" sldId="432"/>
            <ac:picMk id="14" creationId="{D38E79D2-2637-4D6D-8B68-520C1AB69BCB}"/>
          </ac:picMkLst>
        </pc:picChg>
        <pc:picChg chg="add del mod">
          <ac:chgData name="Adam Clark" userId="c60ea259d2e9f9db" providerId="LiveId" clId="{BF1A0250-1ECD-4D32-B796-6A8A25388A1B}" dt="2022-02-09T19:36:07.145" v="1069" actId="21"/>
          <ac:picMkLst>
            <pc:docMk/>
            <pc:sldMk cId="1062673339" sldId="432"/>
            <ac:picMk id="15" creationId="{8C462D0A-6861-4C22-B762-76F8C6374B56}"/>
          </ac:picMkLst>
        </pc:picChg>
        <pc:picChg chg="add del mod">
          <ac:chgData name="Adam Clark" userId="c60ea259d2e9f9db" providerId="LiveId" clId="{BF1A0250-1ECD-4D32-B796-6A8A25388A1B}" dt="2022-02-09T19:36:01.121" v="1067" actId="21"/>
          <ac:picMkLst>
            <pc:docMk/>
            <pc:sldMk cId="1062673339" sldId="432"/>
            <ac:picMk id="16" creationId="{E04D4FD5-8454-4EB6-B11B-E37BE0C6BE9A}"/>
          </ac:picMkLst>
        </pc:picChg>
      </pc:sldChg>
      <pc:sldChg chg="modSp add mod">
        <pc:chgData name="Adam Clark" userId="c60ea259d2e9f9db" providerId="LiveId" clId="{BF1A0250-1ECD-4D32-B796-6A8A25388A1B}" dt="2022-02-09T19:35:49.109" v="1065" actId="20577"/>
        <pc:sldMkLst>
          <pc:docMk/>
          <pc:sldMk cId="2638354488" sldId="433"/>
        </pc:sldMkLst>
        <pc:spChg chg="mod">
          <ac:chgData name="Adam Clark" userId="c60ea259d2e9f9db" providerId="LiveId" clId="{BF1A0250-1ECD-4D32-B796-6A8A25388A1B}" dt="2022-02-09T19:35:49.109" v="1065" actId="20577"/>
          <ac:spMkLst>
            <pc:docMk/>
            <pc:sldMk cId="2638354488" sldId="433"/>
            <ac:spMk id="4" creationId="{CA11C5CF-84B8-4345-8F4D-0D364B984550}"/>
          </ac:spMkLst>
        </pc:spChg>
      </pc:sldChg>
      <pc:sldChg chg="addSp delSp modSp add mod">
        <pc:chgData name="Adam Clark" userId="c60ea259d2e9f9db" providerId="LiveId" clId="{BF1A0250-1ECD-4D32-B796-6A8A25388A1B}" dt="2022-02-09T20:22:34.076" v="1219" actId="962"/>
        <pc:sldMkLst>
          <pc:docMk/>
          <pc:sldMk cId="1399539029" sldId="434"/>
        </pc:sldMkLst>
        <pc:spChg chg="add mod">
          <ac:chgData name="Adam Clark" userId="c60ea259d2e9f9db" providerId="LiveId" clId="{BF1A0250-1ECD-4D32-B796-6A8A25388A1B}" dt="2022-02-09T19:38:08.093" v="1089" actId="1076"/>
          <ac:spMkLst>
            <pc:docMk/>
            <pc:sldMk cId="1399539029" sldId="434"/>
            <ac:spMk id="2" creationId="{CD9F9CB0-E325-4131-ACFD-D76D3FF40E4D}"/>
          </ac:spMkLst>
        </pc:spChg>
        <pc:spChg chg="mod">
          <ac:chgData name="Adam Clark" userId="c60ea259d2e9f9db" providerId="LiveId" clId="{BF1A0250-1ECD-4D32-B796-6A8A25388A1B}" dt="2022-02-09T19:39:04.831" v="1142" actId="20577"/>
          <ac:spMkLst>
            <pc:docMk/>
            <pc:sldMk cId="1399539029" sldId="434"/>
            <ac:spMk id="4" creationId="{CA11C5CF-84B8-4345-8F4D-0D364B984550}"/>
          </ac:spMkLst>
        </pc:spChg>
        <pc:spChg chg="del">
          <ac:chgData name="Adam Clark" userId="c60ea259d2e9f9db" providerId="LiveId" clId="{BF1A0250-1ECD-4D32-B796-6A8A25388A1B}" dt="2022-02-09T19:37:12.819" v="1074" actId="21"/>
          <ac:spMkLst>
            <pc:docMk/>
            <pc:sldMk cId="1399539029" sldId="434"/>
            <ac:spMk id="8" creationId="{BFBCF41A-DE49-401B-A1DF-CA610854EDF9}"/>
          </ac:spMkLst>
        </pc:spChg>
        <pc:picChg chg="add mod">
          <ac:chgData name="Adam Clark" userId="c60ea259d2e9f9db" providerId="LiveId" clId="{BF1A0250-1ECD-4D32-B796-6A8A25388A1B}" dt="2022-02-09T20:22:34.076" v="1219" actId="962"/>
          <ac:picMkLst>
            <pc:docMk/>
            <pc:sldMk cId="1399539029" sldId="434"/>
            <ac:picMk id="7" creationId="{6CDADB8F-C173-4FB7-98E4-EF53CB6C6EF4}"/>
          </ac:picMkLst>
        </pc:picChg>
        <pc:picChg chg="del">
          <ac:chgData name="Adam Clark" userId="c60ea259d2e9f9db" providerId="LiveId" clId="{BF1A0250-1ECD-4D32-B796-6A8A25388A1B}" dt="2022-02-09T19:37:06.762" v="1072" actId="21"/>
          <ac:picMkLst>
            <pc:docMk/>
            <pc:sldMk cId="1399539029" sldId="434"/>
            <ac:picMk id="13" creationId="{AE85D5DA-DCD8-42CD-8D4A-74C3A6A28674}"/>
          </ac:picMkLst>
        </pc:picChg>
        <pc:picChg chg="del">
          <ac:chgData name="Adam Clark" userId="c60ea259d2e9f9db" providerId="LiveId" clId="{BF1A0250-1ECD-4D32-B796-6A8A25388A1B}" dt="2022-02-09T19:38:12.479" v="1090" actId="21"/>
          <ac:picMkLst>
            <pc:docMk/>
            <pc:sldMk cId="1399539029" sldId="434"/>
            <ac:picMk id="14" creationId="{D38E79D2-2637-4D6D-8B68-520C1AB69BCB}"/>
          </ac:picMkLst>
        </pc:picChg>
        <pc:picChg chg="del">
          <ac:chgData name="Adam Clark" userId="c60ea259d2e9f9db" providerId="LiveId" clId="{BF1A0250-1ECD-4D32-B796-6A8A25388A1B}" dt="2022-02-09T19:37:09.565" v="1073" actId="21"/>
          <ac:picMkLst>
            <pc:docMk/>
            <pc:sldMk cId="1399539029" sldId="434"/>
            <ac:picMk id="15" creationId="{8C462D0A-6861-4C22-B762-76F8C6374B56}"/>
          </ac:picMkLst>
        </pc:picChg>
        <pc:picChg chg="del">
          <ac:chgData name="Adam Clark" userId="c60ea259d2e9f9db" providerId="LiveId" clId="{BF1A0250-1ECD-4D32-B796-6A8A25388A1B}" dt="2022-02-09T19:37:57.687" v="1086" actId="21"/>
          <ac:picMkLst>
            <pc:docMk/>
            <pc:sldMk cId="1399539029" sldId="434"/>
            <ac:picMk id="16" creationId="{E04D4FD5-8454-4EB6-B11B-E37BE0C6BE9A}"/>
          </ac:picMkLst>
        </pc:picChg>
      </pc:sldChg>
      <pc:sldChg chg="addSp modSp add mod">
        <pc:chgData name="Adam Clark" userId="c60ea259d2e9f9db" providerId="LiveId" clId="{BF1A0250-1ECD-4D32-B796-6A8A25388A1B}" dt="2022-02-09T20:26:01.263" v="1226" actId="14100"/>
        <pc:sldMkLst>
          <pc:docMk/>
          <pc:sldMk cId="394478639" sldId="435"/>
        </pc:sldMkLst>
        <pc:spChg chg="mod">
          <ac:chgData name="Adam Clark" userId="c60ea259d2e9f9db" providerId="LiveId" clId="{BF1A0250-1ECD-4D32-B796-6A8A25388A1B}" dt="2022-02-09T19:39:43.588" v="1165" actId="1076"/>
          <ac:spMkLst>
            <pc:docMk/>
            <pc:sldMk cId="394478639" sldId="435"/>
            <ac:spMk id="2" creationId="{CD9F9CB0-E325-4131-ACFD-D76D3FF40E4D}"/>
          </ac:spMkLst>
        </pc:spChg>
        <pc:spChg chg="mod">
          <ac:chgData name="Adam Clark" userId="c60ea259d2e9f9db" providerId="LiveId" clId="{BF1A0250-1ECD-4D32-B796-6A8A25388A1B}" dt="2022-02-09T19:40:33.604" v="1174" actId="20577"/>
          <ac:spMkLst>
            <pc:docMk/>
            <pc:sldMk cId="394478639" sldId="435"/>
            <ac:spMk id="4" creationId="{CA11C5CF-84B8-4345-8F4D-0D364B984550}"/>
          </ac:spMkLst>
        </pc:spChg>
        <pc:picChg chg="add mod">
          <ac:chgData name="Adam Clark" userId="c60ea259d2e9f9db" providerId="LiveId" clId="{BF1A0250-1ECD-4D32-B796-6A8A25388A1B}" dt="2022-02-09T20:26:01.263" v="1226" actId="14100"/>
          <ac:picMkLst>
            <pc:docMk/>
            <pc:sldMk cId="394478639" sldId="435"/>
            <ac:picMk id="7" creationId="{C25E359E-9F12-46F7-A05E-3144EDBFD96B}"/>
          </ac:picMkLst>
        </pc:picChg>
      </pc:sldChg>
      <pc:sldChg chg="addSp delSp modSp add mod ord">
        <pc:chgData name="Adam Clark" userId="c60ea259d2e9f9db" providerId="LiveId" clId="{BF1A0250-1ECD-4D32-B796-6A8A25388A1B}" dt="2022-02-09T19:54:37.690" v="1211"/>
        <pc:sldMkLst>
          <pc:docMk/>
          <pc:sldMk cId="3416378328" sldId="436"/>
        </pc:sldMkLst>
        <pc:grpChg chg="del">
          <ac:chgData name="Adam Clark" userId="c60ea259d2e9f9db" providerId="LiveId" clId="{BF1A0250-1ECD-4D32-B796-6A8A25388A1B}" dt="2022-02-09T19:41:14.343" v="1176" actId="21"/>
          <ac:grpSpMkLst>
            <pc:docMk/>
            <pc:sldMk cId="3416378328" sldId="436"/>
            <ac:grpSpMk id="10" creationId="{DA322146-924A-4E43-9FE1-732165281B9B}"/>
          </ac:grpSpMkLst>
        </pc:grpChg>
        <pc:picChg chg="add mod modCrop">
          <ac:chgData name="Adam Clark" userId="c60ea259d2e9f9db" providerId="LiveId" clId="{BF1A0250-1ECD-4D32-B796-6A8A25388A1B}" dt="2022-02-09T19:54:21.147" v="1209" actId="1076"/>
          <ac:picMkLst>
            <pc:docMk/>
            <pc:sldMk cId="3416378328" sldId="436"/>
            <ac:picMk id="5" creationId="{B7BA21D5-0353-41C6-A520-9E25E594D587}"/>
          </ac:picMkLst>
        </pc:picChg>
        <pc:picChg chg="del">
          <ac:chgData name="Adam Clark" userId="c60ea259d2e9f9db" providerId="LiveId" clId="{BF1A0250-1ECD-4D32-B796-6A8A25388A1B}" dt="2022-02-09T19:41:17.122" v="1177" actId="21"/>
          <ac:picMkLst>
            <pc:docMk/>
            <pc:sldMk cId="3416378328" sldId="436"/>
            <ac:picMk id="7" creationId="{F4A510D0-F901-4523-ABE1-1E64BFC8D8AD}"/>
          </ac:picMkLst>
        </pc:picChg>
        <pc:picChg chg="add del mod">
          <ac:chgData name="Adam Clark" userId="c60ea259d2e9f9db" providerId="LiveId" clId="{BF1A0250-1ECD-4D32-B796-6A8A25388A1B}" dt="2022-02-09T19:53:13.487" v="1205" actId="21"/>
          <ac:picMkLst>
            <pc:docMk/>
            <pc:sldMk cId="3416378328" sldId="436"/>
            <ac:picMk id="8" creationId="{899060D8-D7B7-419B-97D7-627B08FC04E7}"/>
          </ac:picMkLst>
        </pc:picChg>
        <pc:picChg chg="add del mod">
          <ac:chgData name="Adam Clark" userId="c60ea259d2e9f9db" providerId="LiveId" clId="{BF1A0250-1ECD-4D32-B796-6A8A25388A1B}" dt="2022-02-09T19:54:09.684" v="1208" actId="21"/>
          <ac:picMkLst>
            <pc:docMk/>
            <pc:sldMk cId="3416378328" sldId="436"/>
            <ac:picMk id="11" creationId="{D80989F4-AD4A-484D-8FD0-CD93772119F9}"/>
          </ac:picMkLst>
        </pc:picChg>
      </pc:sldChg>
      <pc:sldChg chg="add ord">
        <pc:chgData name="Adam Clark" userId="c60ea259d2e9f9db" providerId="LiveId" clId="{BF1A0250-1ECD-4D32-B796-6A8A25388A1B}" dt="2022-02-09T20:14:15.063" v="1215"/>
        <pc:sldMkLst>
          <pc:docMk/>
          <pc:sldMk cId="3087876432" sldId="43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2/8/2022</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2/8/2022</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2/8/2022</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2/8/2022</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2/8/2022</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2/8/2022</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2/8/2022</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2/8/2022</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8E36636D-D922-432D-A958-524484B5923D}" type="datetimeFigureOut">
              <a:rPr lang="en-US"/>
              <a:pPr/>
              <a:t>2/8/2022</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8E36636D-D922-432D-A958-524484B5923D}" type="datetimeFigureOut">
              <a:rPr lang="en-US"/>
              <a:pPr/>
              <a:t>2/8/2022</a:t>
            </a:fld>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8E36636D-D922-432D-A958-524484B5923D}" type="datetimeFigureOut">
              <a:rPr lang="en-US"/>
              <a:pPr/>
              <a:t>2/8/2022</a:t>
            </a:fld>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2/8/2022</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2/8/2022</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2/8/2022</a:t>
            </a:fld>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fi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8.jfi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1.jfif"/><Relationship Id="rId2" Type="http://schemas.openxmlformats.org/officeDocument/2006/relationships/image" Target="../media/image18.jfi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f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Church History</a:t>
            </a:r>
          </a:p>
        </p:txBody>
      </p:sp>
      <p:sp>
        <p:nvSpPr>
          <p:cNvPr id="3" name="Subtitle 2"/>
          <p:cNvSpPr>
            <a:spLocks noGrp="1"/>
          </p:cNvSpPr>
          <p:nvPr>
            <p:ph type="subTitle" idx="1"/>
          </p:nvPr>
        </p:nvSpPr>
        <p:spPr/>
        <p:txBody>
          <a:bodyPr/>
          <a:lstStyle/>
          <a:p>
            <a:r>
              <a:rPr lang="en-US" dirty="0"/>
              <a:t>Apostasy, Reformation, and Restoration</a:t>
            </a:r>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11C5CF-84B8-4345-8F4D-0D364B984550}"/>
              </a:ext>
            </a:extLst>
          </p:cNvPr>
          <p:cNvSpPr>
            <a:spLocks noGrp="1"/>
          </p:cNvSpPr>
          <p:nvPr>
            <p:ph type="title"/>
          </p:nvPr>
        </p:nvSpPr>
        <p:spPr>
          <a:xfrm>
            <a:off x="1218883" y="431800"/>
            <a:ext cx="9751060" cy="1168400"/>
          </a:xfrm>
        </p:spPr>
        <p:txBody>
          <a:bodyPr anchor="b">
            <a:normAutofit/>
          </a:bodyPr>
          <a:lstStyle/>
          <a:p>
            <a:r>
              <a:rPr lang="en-US" dirty="0"/>
              <a:t>325 AD Church at Nicaea </a:t>
            </a:r>
          </a:p>
        </p:txBody>
      </p:sp>
      <p:sp>
        <p:nvSpPr>
          <p:cNvPr id="5" name="Content Placeholder 4">
            <a:extLst>
              <a:ext uri="{FF2B5EF4-FFF2-40B4-BE49-F238E27FC236}">
                <a16:creationId xmlns:a16="http://schemas.microsoft.com/office/drawing/2014/main" id="{614533AB-D7B9-4C4C-BD2E-B0AFC9250766}"/>
              </a:ext>
            </a:extLst>
          </p:cNvPr>
          <p:cNvSpPr>
            <a:spLocks noGrp="1"/>
          </p:cNvSpPr>
          <p:nvPr>
            <p:ph sz="half" idx="1"/>
          </p:nvPr>
        </p:nvSpPr>
        <p:spPr>
          <a:xfrm>
            <a:off x="1218883" y="1803400"/>
            <a:ext cx="4773956" cy="4267200"/>
          </a:xfrm>
        </p:spPr>
        <p:txBody>
          <a:bodyPr>
            <a:normAutofit/>
          </a:bodyPr>
          <a:lstStyle/>
          <a:p>
            <a:r>
              <a:rPr lang="en-US" dirty="0"/>
              <a:t>Constantine named himself “Bishop of Bishop”</a:t>
            </a:r>
          </a:p>
          <a:p>
            <a:pPr marL="0" indent="0">
              <a:buNone/>
            </a:pPr>
            <a:endParaRPr lang="en-US" dirty="0"/>
          </a:p>
          <a:p>
            <a:pPr marL="0" indent="0">
              <a:buNone/>
            </a:pPr>
            <a:endParaRPr lang="en-US" dirty="0"/>
          </a:p>
        </p:txBody>
      </p:sp>
      <p:pic>
        <p:nvPicPr>
          <p:cNvPr id="7" name="Picture 6" descr="A statue of a person&#10;&#10;Description automatically generated with medium confidence">
            <a:extLst>
              <a:ext uri="{FF2B5EF4-FFF2-40B4-BE49-F238E27FC236}">
                <a16:creationId xmlns:a16="http://schemas.microsoft.com/office/drawing/2014/main" id="{E8952ACC-C7DB-4E59-A61B-21B93393180A}"/>
              </a:ext>
            </a:extLst>
          </p:cNvPr>
          <p:cNvPicPr>
            <a:picLocks noChangeAspect="1"/>
          </p:cNvPicPr>
          <p:nvPr/>
        </p:nvPicPr>
        <p:blipFill rotWithShape="1">
          <a:blip r:embed="rId2">
            <a:extLst>
              <a:ext uri="{28A0092B-C50C-407E-A947-70E740481C1C}">
                <a14:useLocalDpi xmlns:a14="http://schemas.microsoft.com/office/drawing/2010/main" val="0"/>
              </a:ext>
            </a:extLst>
          </a:blip>
          <a:srcRect t="2914" b="30134"/>
          <a:stretch/>
        </p:blipFill>
        <p:spPr>
          <a:xfrm>
            <a:off x="6195986" y="1803400"/>
            <a:ext cx="4773956" cy="4267200"/>
          </a:xfrm>
          <a:prstGeom prst="rect">
            <a:avLst/>
          </a:prstGeom>
          <a:noFill/>
        </p:spPr>
      </p:pic>
    </p:spTree>
    <p:extLst>
      <p:ext uri="{BB962C8B-B14F-4D97-AF65-F5344CB8AC3E}">
        <p14:creationId xmlns:p14="http://schemas.microsoft.com/office/powerpoint/2010/main" val="78677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11C5CF-84B8-4345-8F4D-0D364B984550}"/>
              </a:ext>
            </a:extLst>
          </p:cNvPr>
          <p:cNvSpPr>
            <a:spLocks noGrp="1"/>
          </p:cNvSpPr>
          <p:nvPr>
            <p:ph type="title"/>
          </p:nvPr>
        </p:nvSpPr>
        <p:spPr>
          <a:xfrm>
            <a:off x="1218883" y="431800"/>
            <a:ext cx="9751060" cy="1168400"/>
          </a:xfrm>
        </p:spPr>
        <p:txBody>
          <a:bodyPr anchor="b">
            <a:normAutofit/>
          </a:bodyPr>
          <a:lstStyle/>
          <a:p>
            <a:r>
              <a:rPr lang="en-US" dirty="0"/>
              <a:t>325 AD Church at Nicaea </a:t>
            </a:r>
          </a:p>
        </p:txBody>
      </p:sp>
      <p:sp>
        <p:nvSpPr>
          <p:cNvPr id="5" name="Content Placeholder 4">
            <a:extLst>
              <a:ext uri="{FF2B5EF4-FFF2-40B4-BE49-F238E27FC236}">
                <a16:creationId xmlns:a16="http://schemas.microsoft.com/office/drawing/2014/main" id="{614533AB-D7B9-4C4C-BD2E-B0AFC9250766}"/>
              </a:ext>
            </a:extLst>
          </p:cNvPr>
          <p:cNvSpPr>
            <a:spLocks noGrp="1"/>
          </p:cNvSpPr>
          <p:nvPr>
            <p:ph sz="half" idx="1"/>
          </p:nvPr>
        </p:nvSpPr>
        <p:spPr>
          <a:xfrm>
            <a:off x="1218883" y="1803400"/>
            <a:ext cx="4773956" cy="4267200"/>
          </a:xfrm>
        </p:spPr>
        <p:txBody>
          <a:bodyPr>
            <a:normAutofit/>
          </a:bodyPr>
          <a:lstStyle/>
          <a:p>
            <a:r>
              <a:rPr lang="en-US" dirty="0"/>
              <a:t>Constantine named himself “Bishop of Bishop”</a:t>
            </a:r>
          </a:p>
          <a:p>
            <a:r>
              <a:rPr lang="en-US" dirty="0"/>
              <a:t>318 Bishops voted on all Controversies </a:t>
            </a:r>
          </a:p>
          <a:p>
            <a:pPr marL="0" indent="0">
              <a:buNone/>
            </a:pPr>
            <a:endParaRPr lang="en-US" dirty="0"/>
          </a:p>
          <a:p>
            <a:pPr marL="0" indent="0">
              <a:buNone/>
            </a:pPr>
            <a:endParaRPr lang="en-US" dirty="0"/>
          </a:p>
        </p:txBody>
      </p:sp>
      <p:pic>
        <p:nvPicPr>
          <p:cNvPr id="7" name="Picture 6" descr="A statue of a person&#10;&#10;Description automatically generated with medium confidence">
            <a:extLst>
              <a:ext uri="{FF2B5EF4-FFF2-40B4-BE49-F238E27FC236}">
                <a16:creationId xmlns:a16="http://schemas.microsoft.com/office/drawing/2014/main" id="{E8952ACC-C7DB-4E59-A61B-21B93393180A}"/>
              </a:ext>
            </a:extLst>
          </p:cNvPr>
          <p:cNvPicPr>
            <a:picLocks noChangeAspect="1"/>
          </p:cNvPicPr>
          <p:nvPr/>
        </p:nvPicPr>
        <p:blipFill rotWithShape="1">
          <a:blip r:embed="rId2">
            <a:extLst>
              <a:ext uri="{28A0092B-C50C-407E-A947-70E740481C1C}">
                <a14:useLocalDpi xmlns:a14="http://schemas.microsoft.com/office/drawing/2010/main" val="0"/>
              </a:ext>
            </a:extLst>
          </a:blip>
          <a:srcRect t="2914" b="30134"/>
          <a:stretch/>
        </p:blipFill>
        <p:spPr>
          <a:xfrm>
            <a:off x="6195986" y="1803400"/>
            <a:ext cx="4773956" cy="4267200"/>
          </a:xfrm>
          <a:prstGeom prst="rect">
            <a:avLst/>
          </a:prstGeom>
          <a:noFill/>
        </p:spPr>
      </p:pic>
    </p:spTree>
    <p:extLst>
      <p:ext uri="{BB962C8B-B14F-4D97-AF65-F5344CB8AC3E}">
        <p14:creationId xmlns:p14="http://schemas.microsoft.com/office/powerpoint/2010/main" val="49025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11C5CF-84B8-4345-8F4D-0D364B984550}"/>
              </a:ext>
            </a:extLst>
          </p:cNvPr>
          <p:cNvSpPr>
            <a:spLocks noGrp="1"/>
          </p:cNvSpPr>
          <p:nvPr>
            <p:ph type="title"/>
          </p:nvPr>
        </p:nvSpPr>
        <p:spPr>
          <a:xfrm>
            <a:off x="1218883" y="431800"/>
            <a:ext cx="9751060" cy="1168400"/>
          </a:xfrm>
        </p:spPr>
        <p:txBody>
          <a:bodyPr anchor="b">
            <a:normAutofit/>
          </a:bodyPr>
          <a:lstStyle/>
          <a:p>
            <a:r>
              <a:rPr lang="en-US" dirty="0"/>
              <a:t>325 AD Church at Nicaea </a:t>
            </a:r>
          </a:p>
        </p:txBody>
      </p:sp>
      <p:sp>
        <p:nvSpPr>
          <p:cNvPr id="5" name="Content Placeholder 4">
            <a:extLst>
              <a:ext uri="{FF2B5EF4-FFF2-40B4-BE49-F238E27FC236}">
                <a16:creationId xmlns:a16="http://schemas.microsoft.com/office/drawing/2014/main" id="{614533AB-D7B9-4C4C-BD2E-B0AFC9250766}"/>
              </a:ext>
            </a:extLst>
          </p:cNvPr>
          <p:cNvSpPr>
            <a:spLocks noGrp="1"/>
          </p:cNvSpPr>
          <p:nvPr>
            <p:ph sz="half" idx="1"/>
          </p:nvPr>
        </p:nvSpPr>
        <p:spPr>
          <a:xfrm>
            <a:off x="1218883" y="1803400"/>
            <a:ext cx="4773956" cy="4267200"/>
          </a:xfrm>
        </p:spPr>
        <p:txBody>
          <a:bodyPr>
            <a:normAutofit/>
          </a:bodyPr>
          <a:lstStyle/>
          <a:p>
            <a:r>
              <a:rPr lang="en-US" dirty="0"/>
              <a:t>Constantine named himself “Bishop of Bishop”</a:t>
            </a:r>
          </a:p>
          <a:p>
            <a:r>
              <a:rPr lang="en-US" dirty="0"/>
              <a:t>318 Bishops voted on all Controversies </a:t>
            </a:r>
          </a:p>
          <a:p>
            <a:r>
              <a:rPr lang="en-US" dirty="0"/>
              <a:t>August 325AD Nicene Creed was written, and Christianity had become a State Religion</a:t>
            </a:r>
          </a:p>
          <a:p>
            <a:pPr marL="0" indent="0">
              <a:buNone/>
            </a:pPr>
            <a:endParaRPr lang="en-US" dirty="0"/>
          </a:p>
          <a:p>
            <a:pPr marL="0" indent="0">
              <a:buNone/>
            </a:pPr>
            <a:endParaRPr lang="en-US" dirty="0"/>
          </a:p>
        </p:txBody>
      </p:sp>
      <p:pic>
        <p:nvPicPr>
          <p:cNvPr id="7" name="Picture 6" descr="A statue of a person&#10;&#10;Description automatically generated with medium confidence">
            <a:extLst>
              <a:ext uri="{FF2B5EF4-FFF2-40B4-BE49-F238E27FC236}">
                <a16:creationId xmlns:a16="http://schemas.microsoft.com/office/drawing/2014/main" id="{E8952ACC-C7DB-4E59-A61B-21B93393180A}"/>
              </a:ext>
            </a:extLst>
          </p:cNvPr>
          <p:cNvPicPr>
            <a:picLocks noChangeAspect="1"/>
          </p:cNvPicPr>
          <p:nvPr/>
        </p:nvPicPr>
        <p:blipFill rotWithShape="1">
          <a:blip r:embed="rId2">
            <a:extLst>
              <a:ext uri="{28A0092B-C50C-407E-A947-70E740481C1C}">
                <a14:useLocalDpi xmlns:a14="http://schemas.microsoft.com/office/drawing/2010/main" val="0"/>
              </a:ext>
            </a:extLst>
          </a:blip>
          <a:srcRect t="2914" b="30134"/>
          <a:stretch/>
        </p:blipFill>
        <p:spPr>
          <a:xfrm>
            <a:off x="6195986" y="1803400"/>
            <a:ext cx="4773956" cy="4267200"/>
          </a:xfrm>
          <a:prstGeom prst="rect">
            <a:avLst/>
          </a:prstGeom>
          <a:noFill/>
        </p:spPr>
      </p:pic>
    </p:spTree>
    <p:extLst>
      <p:ext uri="{BB962C8B-B14F-4D97-AF65-F5344CB8AC3E}">
        <p14:creationId xmlns:p14="http://schemas.microsoft.com/office/powerpoint/2010/main" val="236802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8B2341-3D1D-4A85-9C5E-2A18B3BB4720}"/>
              </a:ext>
            </a:extLst>
          </p:cNvPr>
          <p:cNvSpPr>
            <a:spLocks noGrp="1"/>
          </p:cNvSpPr>
          <p:nvPr>
            <p:ph type="title"/>
          </p:nvPr>
        </p:nvSpPr>
        <p:spPr/>
        <p:txBody>
          <a:bodyPr/>
          <a:lstStyle/>
          <a:p>
            <a:r>
              <a:rPr lang="en-US" dirty="0"/>
              <a:t>Your Thoughts </a:t>
            </a:r>
          </a:p>
        </p:txBody>
      </p:sp>
      <p:sp>
        <p:nvSpPr>
          <p:cNvPr id="5" name="Text Placeholder 4">
            <a:extLst>
              <a:ext uri="{FF2B5EF4-FFF2-40B4-BE49-F238E27FC236}">
                <a16:creationId xmlns:a16="http://schemas.microsoft.com/office/drawing/2014/main" id="{3C5792CF-B3D8-4F0D-8368-DAC103C53C4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78764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Apostasy (4</a:t>
            </a:r>
            <a:r>
              <a:rPr lang="en-US" baseline="30000" dirty="0"/>
              <a:t>th</a:t>
            </a:r>
            <a:r>
              <a:rPr lang="en-US" dirty="0"/>
              <a:t> t0 7</a:t>
            </a:r>
            <a:r>
              <a:rPr lang="en-US" baseline="30000" dirty="0"/>
              <a:t>th</a:t>
            </a:r>
            <a:r>
              <a:rPr lang="en-US" dirty="0"/>
              <a:t> Century)</a:t>
            </a:r>
          </a:p>
        </p:txBody>
      </p:sp>
      <p:sp>
        <p:nvSpPr>
          <p:cNvPr id="5" name="Content Placeholder 4">
            <a:extLst>
              <a:ext uri="{FF2B5EF4-FFF2-40B4-BE49-F238E27FC236}">
                <a16:creationId xmlns:a16="http://schemas.microsoft.com/office/drawing/2014/main" id="{03F5CBA7-75B3-4115-83D7-166B3A3A1715}"/>
              </a:ext>
            </a:extLst>
          </p:cNvPr>
          <p:cNvSpPr>
            <a:spLocks noGrp="1"/>
          </p:cNvSpPr>
          <p:nvPr>
            <p:ph sz="half" idx="1"/>
          </p:nvPr>
        </p:nvSpPr>
        <p:spPr>
          <a:xfrm>
            <a:off x="1218882" y="1803400"/>
            <a:ext cx="7694929" cy="4267200"/>
          </a:xfrm>
        </p:spPr>
        <p:txBody>
          <a:bodyPr>
            <a:normAutofit/>
          </a:bodyPr>
          <a:lstStyle/>
          <a:p>
            <a:r>
              <a:rPr lang="en-US" dirty="0"/>
              <a:t>Lesson 4: </a:t>
            </a:r>
          </a:p>
          <a:p>
            <a:pPr marL="301752" lvl="1" indent="0">
              <a:buNone/>
            </a:pPr>
            <a:r>
              <a:rPr lang="en-US" dirty="0"/>
              <a:t>	Rise of Catholicism </a:t>
            </a:r>
          </a:p>
          <a:p>
            <a:pPr marL="301752" lvl="1" indent="0">
              <a:buNone/>
            </a:pPr>
            <a:r>
              <a:rPr lang="en-US" dirty="0"/>
              <a:t>	State religion </a:t>
            </a:r>
          </a:p>
          <a:p>
            <a:pPr marL="0" indent="0">
              <a:buNone/>
            </a:pPr>
            <a:endParaRPr lang="en-US" dirty="0"/>
          </a:p>
        </p:txBody>
      </p:sp>
    </p:spTree>
    <p:extLst>
      <p:ext uri="{BB962C8B-B14F-4D97-AF65-F5344CB8AC3E}">
        <p14:creationId xmlns:p14="http://schemas.microsoft.com/office/powerpoint/2010/main" val="39318532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C50700-6E04-4DD1-B0CE-8CAD67DD6826}"/>
              </a:ext>
            </a:extLst>
          </p:cNvPr>
          <p:cNvSpPr>
            <a:spLocks noGrp="1"/>
          </p:cNvSpPr>
          <p:nvPr>
            <p:ph type="title"/>
          </p:nvPr>
        </p:nvSpPr>
        <p:spPr/>
        <p:txBody>
          <a:bodyPr/>
          <a:lstStyle/>
          <a:p>
            <a:r>
              <a:rPr lang="en-US" dirty="0"/>
              <a:t>What is the teaching of Christ and His apostles on the relationship of church and state?</a:t>
            </a:r>
          </a:p>
        </p:txBody>
      </p:sp>
      <p:sp>
        <p:nvSpPr>
          <p:cNvPr id="6" name="Content Placeholder 5">
            <a:extLst>
              <a:ext uri="{FF2B5EF4-FFF2-40B4-BE49-F238E27FC236}">
                <a16:creationId xmlns:a16="http://schemas.microsoft.com/office/drawing/2014/main" id="{787DCA18-BE4F-4E57-8865-5A90BBB31B3D}"/>
              </a:ext>
            </a:extLst>
          </p:cNvPr>
          <p:cNvSpPr>
            <a:spLocks noGrp="1"/>
          </p:cNvSpPr>
          <p:nvPr>
            <p:ph idx="1"/>
          </p:nvPr>
        </p:nvSpPr>
        <p:spPr/>
        <p:txBody>
          <a:bodyPr/>
          <a:lstStyle/>
          <a:p>
            <a:pPr marL="0" indent="0">
              <a:buNone/>
            </a:pPr>
            <a:r>
              <a:rPr lang="en-US" dirty="0"/>
              <a:t>Matthew 22:21</a:t>
            </a:r>
          </a:p>
          <a:p>
            <a:r>
              <a:rPr lang="en-US" dirty="0"/>
              <a:t>They said to Him, “Caesar’s.” And He said to them, “Render therefore to Caesar the things that are Caesar’s, and to God the things that are God’s.”</a:t>
            </a:r>
          </a:p>
        </p:txBody>
      </p:sp>
    </p:spTree>
    <p:extLst>
      <p:ext uri="{BB962C8B-B14F-4D97-AF65-F5344CB8AC3E}">
        <p14:creationId xmlns:p14="http://schemas.microsoft.com/office/powerpoint/2010/main" val="138687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C50700-6E04-4DD1-B0CE-8CAD67DD6826}"/>
              </a:ext>
            </a:extLst>
          </p:cNvPr>
          <p:cNvSpPr>
            <a:spLocks noGrp="1"/>
          </p:cNvSpPr>
          <p:nvPr>
            <p:ph type="title"/>
          </p:nvPr>
        </p:nvSpPr>
        <p:spPr/>
        <p:txBody>
          <a:bodyPr/>
          <a:lstStyle/>
          <a:p>
            <a:r>
              <a:rPr lang="en-US" dirty="0"/>
              <a:t>What is the teaching of Christ and His apostles on the relationship of church and state?</a:t>
            </a:r>
          </a:p>
        </p:txBody>
      </p:sp>
      <p:sp>
        <p:nvSpPr>
          <p:cNvPr id="6" name="Content Placeholder 5">
            <a:extLst>
              <a:ext uri="{FF2B5EF4-FFF2-40B4-BE49-F238E27FC236}">
                <a16:creationId xmlns:a16="http://schemas.microsoft.com/office/drawing/2014/main" id="{787DCA18-BE4F-4E57-8865-5A90BBB31B3D}"/>
              </a:ext>
            </a:extLst>
          </p:cNvPr>
          <p:cNvSpPr>
            <a:spLocks noGrp="1"/>
          </p:cNvSpPr>
          <p:nvPr>
            <p:ph idx="1"/>
          </p:nvPr>
        </p:nvSpPr>
        <p:spPr/>
        <p:txBody>
          <a:bodyPr/>
          <a:lstStyle/>
          <a:p>
            <a:pPr marL="0" indent="0">
              <a:buNone/>
            </a:pPr>
            <a:r>
              <a:rPr lang="en-US" dirty="0"/>
              <a:t>Romans 13:1</a:t>
            </a:r>
          </a:p>
          <a:p>
            <a:r>
              <a:rPr lang="en-US" dirty="0"/>
              <a:t>13 Let every soul be subject to the governing authorities. For there is no authority except from God, and the authorities that exist are appointed by God. </a:t>
            </a:r>
          </a:p>
          <a:p>
            <a:pPr marL="0" indent="0">
              <a:buNone/>
            </a:pPr>
            <a:r>
              <a:rPr lang="en-US" dirty="0"/>
              <a:t>1 Timothy 2:1,2</a:t>
            </a:r>
          </a:p>
          <a:p>
            <a:r>
              <a:rPr lang="en-US" dirty="0"/>
              <a:t>2 Therefore I exhort first of all that supplications, prayers, intercessions, and giving of thanks be made for all men, 2 for kings and all who are in authority, that we may lead a quiet and peaceable life in all godliness and reverence. </a:t>
            </a:r>
          </a:p>
        </p:txBody>
      </p:sp>
    </p:spTree>
    <p:extLst>
      <p:ext uri="{BB962C8B-B14F-4D97-AF65-F5344CB8AC3E}">
        <p14:creationId xmlns:p14="http://schemas.microsoft.com/office/powerpoint/2010/main" val="25346764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C50700-6E04-4DD1-B0CE-8CAD67DD6826}"/>
              </a:ext>
            </a:extLst>
          </p:cNvPr>
          <p:cNvSpPr>
            <a:spLocks noGrp="1"/>
          </p:cNvSpPr>
          <p:nvPr>
            <p:ph type="title"/>
          </p:nvPr>
        </p:nvSpPr>
        <p:spPr/>
        <p:txBody>
          <a:bodyPr/>
          <a:lstStyle/>
          <a:p>
            <a:r>
              <a:rPr lang="en-US" dirty="0"/>
              <a:t>What is the teaching of Christ and His apostles on the relationship of church and state?</a:t>
            </a:r>
          </a:p>
        </p:txBody>
      </p:sp>
      <p:sp>
        <p:nvSpPr>
          <p:cNvPr id="6" name="Content Placeholder 5">
            <a:extLst>
              <a:ext uri="{FF2B5EF4-FFF2-40B4-BE49-F238E27FC236}">
                <a16:creationId xmlns:a16="http://schemas.microsoft.com/office/drawing/2014/main" id="{787DCA18-BE4F-4E57-8865-5A90BBB31B3D}"/>
              </a:ext>
            </a:extLst>
          </p:cNvPr>
          <p:cNvSpPr>
            <a:spLocks noGrp="1"/>
          </p:cNvSpPr>
          <p:nvPr>
            <p:ph idx="1"/>
          </p:nvPr>
        </p:nvSpPr>
        <p:spPr/>
        <p:txBody>
          <a:bodyPr/>
          <a:lstStyle/>
          <a:p>
            <a:pPr marL="0" indent="0">
              <a:buNone/>
            </a:pPr>
            <a:r>
              <a:rPr lang="en-US" dirty="0"/>
              <a:t>Titus 3:1</a:t>
            </a:r>
          </a:p>
          <a:p>
            <a:r>
              <a:rPr lang="en-US" dirty="0"/>
              <a:t>3 Remind them to be subject to rulers and authorities, to obey, to be ready for every good work, </a:t>
            </a:r>
          </a:p>
          <a:p>
            <a:pPr marL="0" indent="0">
              <a:buNone/>
            </a:pPr>
            <a:r>
              <a:rPr lang="en-US" dirty="0"/>
              <a:t>1 Peter 2:13,14</a:t>
            </a:r>
          </a:p>
          <a:p>
            <a:r>
              <a:rPr lang="en-US" dirty="0"/>
              <a:t>13 Therefore submit yourselves to every ordinance of man for the Lord’s sake, whether to the king as supreme, 14 or to governors, as to those who are sent by him for the punishment of evildoers and for the praise of those who do good. </a:t>
            </a:r>
          </a:p>
        </p:txBody>
      </p:sp>
    </p:spTree>
    <p:extLst>
      <p:ext uri="{BB962C8B-B14F-4D97-AF65-F5344CB8AC3E}">
        <p14:creationId xmlns:p14="http://schemas.microsoft.com/office/powerpoint/2010/main" val="39724430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C50700-6E04-4DD1-B0CE-8CAD67DD6826}"/>
              </a:ext>
            </a:extLst>
          </p:cNvPr>
          <p:cNvSpPr>
            <a:spLocks noGrp="1"/>
          </p:cNvSpPr>
          <p:nvPr>
            <p:ph type="title"/>
          </p:nvPr>
        </p:nvSpPr>
        <p:spPr/>
        <p:txBody>
          <a:bodyPr/>
          <a:lstStyle/>
          <a:p>
            <a:r>
              <a:rPr lang="en-US" dirty="0"/>
              <a:t>What is the teaching of Christ and His apostles on the relationship of church and state?</a:t>
            </a:r>
          </a:p>
        </p:txBody>
      </p:sp>
      <p:sp>
        <p:nvSpPr>
          <p:cNvPr id="6" name="Content Placeholder 5">
            <a:extLst>
              <a:ext uri="{FF2B5EF4-FFF2-40B4-BE49-F238E27FC236}">
                <a16:creationId xmlns:a16="http://schemas.microsoft.com/office/drawing/2014/main" id="{787DCA18-BE4F-4E57-8865-5A90BBB31B3D}"/>
              </a:ext>
            </a:extLst>
          </p:cNvPr>
          <p:cNvSpPr>
            <a:spLocks noGrp="1"/>
          </p:cNvSpPr>
          <p:nvPr>
            <p:ph idx="1"/>
          </p:nvPr>
        </p:nvSpPr>
        <p:spPr/>
        <p:txBody>
          <a:bodyPr/>
          <a:lstStyle/>
          <a:p>
            <a:pPr marL="0" indent="0">
              <a:buNone/>
            </a:pPr>
            <a:r>
              <a:rPr lang="en-US" dirty="0"/>
              <a:t>Titus 3:1</a:t>
            </a:r>
          </a:p>
          <a:p>
            <a:r>
              <a:rPr lang="en-US" dirty="0"/>
              <a:t>3 Remind them to be subject to rulers and authorities, to obey, to be ready for every good work, </a:t>
            </a:r>
          </a:p>
          <a:p>
            <a:pPr marL="0" indent="0">
              <a:buNone/>
            </a:pPr>
            <a:r>
              <a:rPr lang="en-US" dirty="0"/>
              <a:t>1 Peter 2:13,14</a:t>
            </a:r>
          </a:p>
          <a:p>
            <a:r>
              <a:rPr lang="en-US" dirty="0"/>
              <a:t>13 Therefore submit yourselves to every ordinance of man for the Lord’s sake, whether to the king as supreme, 14 or to governors, as to those who are sent by him for the punishment of evildoers and for the praise of those who do good. </a:t>
            </a:r>
          </a:p>
          <a:p>
            <a:pPr marL="0" indent="0">
              <a:buNone/>
            </a:pPr>
            <a:r>
              <a:rPr lang="en-US" dirty="0"/>
              <a:t>What are the two conclusions drawn from these scriptures?</a:t>
            </a:r>
          </a:p>
        </p:txBody>
      </p:sp>
    </p:spTree>
    <p:extLst>
      <p:ext uri="{BB962C8B-B14F-4D97-AF65-F5344CB8AC3E}">
        <p14:creationId xmlns:p14="http://schemas.microsoft.com/office/powerpoint/2010/main" val="23154507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C50700-6E04-4DD1-B0CE-8CAD67DD6826}"/>
              </a:ext>
            </a:extLst>
          </p:cNvPr>
          <p:cNvSpPr>
            <a:spLocks noGrp="1"/>
          </p:cNvSpPr>
          <p:nvPr>
            <p:ph type="title"/>
          </p:nvPr>
        </p:nvSpPr>
        <p:spPr/>
        <p:txBody>
          <a:bodyPr/>
          <a:lstStyle/>
          <a:p>
            <a:r>
              <a:rPr lang="en-US" dirty="0"/>
              <a:t>What are the two conclusions drawn from these scriptures?</a:t>
            </a:r>
          </a:p>
        </p:txBody>
      </p:sp>
      <p:sp>
        <p:nvSpPr>
          <p:cNvPr id="6" name="Content Placeholder 5">
            <a:extLst>
              <a:ext uri="{FF2B5EF4-FFF2-40B4-BE49-F238E27FC236}">
                <a16:creationId xmlns:a16="http://schemas.microsoft.com/office/drawing/2014/main" id="{787DCA18-BE4F-4E57-8865-5A90BBB31B3D}"/>
              </a:ext>
            </a:extLst>
          </p:cNvPr>
          <p:cNvSpPr>
            <a:spLocks noGrp="1"/>
          </p:cNvSpPr>
          <p:nvPr>
            <p:ph idx="1"/>
          </p:nvPr>
        </p:nvSpPr>
        <p:spPr/>
        <p:txBody>
          <a:bodyPr/>
          <a:lstStyle/>
          <a:p>
            <a:r>
              <a:rPr lang="en-US" dirty="0"/>
              <a:t>We must be law abiding citizens</a:t>
            </a:r>
          </a:p>
          <a:p>
            <a:r>
              <a:rPr lang="en-US" dirty="0"/>
              <a:t>God’s authority is above all</a:t>
            </a:r>
          </a:p>
        </p:txBody>
      </p:sp>
    </p:spTree>
    <p:extLst>
      <p:ext uri="{BB962C8B-B14F-4D97-AF65-F5344CB8AC3E}">
        <p14:creationId xmlns:p14="http://schemas.microsoft.com/office/powerpoint/2010/main" val="12849010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Apostasy (1</a:t>
            </a:r>
            <a:r>
              <a:rPr lang="en-US" baseline="30000" dirty="0"/>
              <a:t>st</a:t>
            </a:r>
            <a:r>
              <a:rPr lang="en-US" dirty="0"/>
              <a:t> Century)</a:t>
            </a:r>
          </a:p>
        </p:txBody>
      </p:sp>
      <p:sp>
        <p:nvSpPr>
          <p:cNvPr id="5" name="Content Placeholder 4">
            <a:extLst>
              <a:ext uri="{FF2B5EF4-FFF2-40B4-BE49-F238E27FC236}">
                <a16:creationId xmlns:a16="http://schemas.microsoft.com/office/drawing/2014/main" id="{03F5CBA7-75B3-4115-83D7-166B3A3A1715}"/>
              </a:ext>
            </a:extLst>
          </p:cNvPr>
          <p:cNvSpPr>
            <a:spLocks noGrp="1"/>
          </p:cNvSpPr>
          <p:nvPr>
            <p:ph sz="half" idx="1"/>
          </p:nvPr>
        </p:nvSpPr>
        <p:spPr>
          <a:xfrm>
            <a:off x="1218882" y="1803400"/>
            <a:ext cx="7694929" cy="4267200"/>
          </a:xfrm>
        </p:spPr>
        <p:txBody>
          <a:bodyPr>
            <a:normAutofit/>
          </a:bodyPr>
          <a:lstStyle/>
          <a:p>
            <a:r>
              <a:rPr lang="en-US" dirty="0"/>
              <a:t>Lesson 3: Early Church Apostasy cont.’</a:t>
            </a:r>
          </a:p>
          <a:p>
            <a:pPr marL="0" indent="0">
              <a:buNone/>
            </a:pPr>
            <a:r>
              <a:rPr lang="en-US" dirty="0"/>
              <a:t>                 Separation of Elders and Bishops</a:t>
            </a:r>
          </a:p>
          <a:p>
            <a:pPr marL="0" indent="0">
              <a:buNone/>
            </a:pPr>
            <a:r>
              <a:rPr lang="en-US" dirty="0"/>
              <a:t>                 Constantine</a:t>
            </a:r>
          </a:p>
          <a:p>
            <a:pPr marL="0" indent="0">
              <a:buNone/>
            </a:pPr>
            <a:r>
              <a:rPr lang="en-US" dirty="0"/>
              <a:t>                 Nicene Creed</a:t>
            </a:r>
          </a:p>
          <a:p>
            <a:endParaRPr lang="en-US" dirty="0"/>
          </a:p>
        </p:txBody>
      </p:sp>
    </p:spTree>
    <p:extLst>
      <p:ext uri="{BB962C8B-B14F-4D97-AF65-F5344CB8AC3E}">
        <p14:creationId xmlns:p14="http://schemas.microsoft.com/office/powerpoint/2010/main" val="159257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C50700-6E04-4DD1-B0CE-8CAD67DD6826}"/>
              </a:ext>
            </a:extLst>
          </p:cNvPr>
          <p:cNvSpPr>
            <a:spLocks noGrp="1"/>
          </p:cNvSpPr>
          <p:nvPr>
            <p:ph type="title"/>
          </p:nvPr>
        </p:nvSpPr>
        <p:spPr/>
        <p:txBody>
          <a:bodyPr/>
          <a:lstStyle/>
          <a:p>
            <a:r>
              <a:rPr lang="en-US" dirty="0"/>
              <a:t>What are the two conclusions drawn from these scriptures?</a:t>
            </a:r>
          </a:p>
        </p:txBody>
      </p:sp>
      <p:sp>
        <p:nvSpPr>
          <p:cNvPr id="6" name="Content Placeholder 5">
            <a:extLst>
              <a:ext uri="{FF2B5EF4-FFF2-40B4-BE49-F238E27FC236}">
                <a16:creationId xmlns:a16="http://schemas.microsoft.com/office/drawing/2014/main" id="{787DCA18-BE4F-4E57-8865-5A90BBB31B3D}"/>
              </a:ext>
            </a:extLst>
          </p:cNvPr>
          <p:cNvSpPr>
            <a:spLocks noGrp="1"/>
          </p:cNvSpPr>
          <p:nvPr>
            <p:ph idx="1"/>
          </p:nvPr>
        </p:nvSpPr>
        <p:spPr/>
        <p:txBody>
          <a:bodyPr/>
          <a:lstStyle/>
          <a:p>
            <a:r>
              <a:rPr lang="en-US" dirty="0"/>
              <a:t>We must be law abiding citizens</a:t>
            </a:r>
          </a:p>
          <a:p>
            <a:r>
              <a:rPr lang="en-US" dirty="0"/>
              <a:t>God’s authority is above all</a:t>
            </a:r>
          </a:p>
          <a:p>
            <a:pPr marL="0" indent="0">
              <a:buNone/>
            </a:pPr>
            <a:r>
              <a:rPr lang="en-US" dirty="0"/>
              <a:t>Acts 5:29</a:t>
            </a:r>
          </a:p>
          <a:p>
            <a:r>
              <a:rPr lang="en-US" dirty="0"/>
              <a:t>29 But Peter and the other apostles answered and said: “We ought to obey God rather than men.</a:t>
            </a:r>
          </a:p>
        </p:txBody>
      </p:sp>
    </p:spTree>
    <p:extLst>
      <p:ext uri="{BB962C8B-B14F-4D97-AF65-F5344CB8AC3E}">
        <p14:creationId xmlns:p14="http://schemas.microsoft.com/office/powerpoint/2010/main" val="39642268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F5D1-3875-4FD3-912A-13AE0D3BC6CE}"/>
              </a:ext>
            </a:extLst>
          </p:cNvPr>
          <p:cNvSpPr>
            <a:spLocks noGrp="1"/>
          </p:cNvSpPr>
          <p:nvPr>
            <p:ph type="title"/>
          </p:nvPr>
        </p:nvSpPr>
        <p:spPr>
          <a:xfrm>
            <a:off x="1218883" y="431800"/>
            <a:ext cx="9751060" cy="1168400"/>
          </a:xfrm>
        </p:spPr>
        <p:txBody>
          <a:bodyPr anchor="b">
            <a:normAutofit/>
          </a:bodyPr>
          <a:lstStyle/>
          <a:p>
            <a:r>
              <a:rPr lang="en-US" dirty="0"/>
              <a:t>Positive Results Experienced by Christians.  </a:t>
            </a:r>
          </a:p>
        </p:txBody>
      </p:sp>
      <p:sp>
        <p:nvSpPr>
          <p:cNvPr id="10" name="Content Placeholder 2">
            <a:extLst>
              <a:ext uri="{FF2B5EF4-FFF2-40B4-BE49-F238E27FC236}">
                <a16:creationId xmlns:a16="http://schemas.microsoft.com/office/drawing/2014/main" id="{E983991A-0C28-439F-868C-4650A10DA59F}"/>
              </a:ext>
            </a:extLst>
          </p:cNvPr>
          <p:cNvSpPr>
            <a:spLocks noGrp="1"/>
          </p:cNvSpPr>
          <p:nvPr>
            <p:ph idx="1"/>
          </p:nvPr>
        </p:nvSpPr>
        <p:spPr>
          <a:xfrm>
            <a:off x="1218883" y="1803400"/>
            <a:ext cx="6602281" cy="4267201"/>
          </a:xfrm>
        </p:spPr>
        <p:txBody>
          <a:bodyPr/>
          <a:lstStyle/>
          <a:p>
            <a:pPr marL="0" indent="0">
              <a:buNone/>
            </a:pPr>
            <a:endParaRPr lang="en-US" dirty="0"/>
          </a:p>
        </p:txBody>
      </p:sp>
      <p:sp>
        <p:nvSpPr>
          <p:cNvPr id="12" name="Text Placeholder 3">
            <a:extLst>
              <a:ext uri="{FF2B5EF4-FFF2-40B4-BE49-F238E27FC236}">
                <a16:creationId xmlns:a16="http://schemas.microsoft.com/office/drawing/2014/main" id="{53A4E286-5D35-4F09-BD21-15F13DB08551}"/>
              </a:ext>
            </a:extLst>
          </p:cNvPr>
          <p:cNvSpPr>
            <a:spLocks noGrp="1"/>
          </p:cNvSpPr>
          <p:nvPr>
            <p:ph type="body" sz="half" idx="2"/>
          </p:nvPr>
        </p:nvSpPr>
        <p:spPr>
          <a:xfrm>
            <a:off x="8125883" y="1803400"/>
            <a:ext cx="2844060" cy="4267201"/>
          </a:xfrm>
        </p:spPr>
        <p:txBody>
          <a:bodyPr/>
          <a:lstStyle/>
          <a:p>
            <a:endParaRPr lang="en-US"/>
          </a:p>
        </p:txBody>
      </p:sp>
    </p:spTree>
    <p:extLst>
      <p:ext uri="{BB962C8B-B14F-4D97-AF65-F5344CB8AC3E}">
        <p14:creationId xmlns:p14="http://schemas.microsoft.com/office/powerpoint/2010/main" val="272013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F5D1-3875-4FD3-912A-13AE0D3BC6CE}"/>
              </a:ext>
            </a:extLst>
          </p:cNvPr>
          <p:cNvSpPr>
            <a:spLocks noGrp="1"/>
          </p:cNvSpPr>
          <p:nvPr>
            <p:ph type="title"/>
          </p:nvPr>
        </p:nvSpPr>
        <p:spPr>
          <a:xfrm>
            <a:off x="1218883" y="431800"/>
            <a:ext cx="9751060" cy="1168400"/>
          </a:xfrm>
        </p:spPr>
        <p:txBody>
          <a:bodyPr anchor="b">
            <a:normAutofit/>
          </a:bodyPr>
          <a:lstStyle/>
          <a:p>
            <a:r>
              <a:rPr lang="en-US" dirty="0"/>
              <a:t>Positive Results Experienced by Christians.  </a:t>
            </a:r>
          </a:p>
        </p:txBody>
      </p:sp>
      <p:sp>
        <p:nvSpPr>
          <p:cNvPr id="10" name="Content Placeholder 2">
            <a:extLst>
              <a:ext uri="{FF2B5EF4-FFF2-40B4-BE49-F238E27FC236}">
                <a16:creationId xmlns:a16="http://schemas.microsoft.com/office/drawing/2014/main" id="{E983991A-0C28-439F-868C-4650A10DA59F}"/>
              </a:ext>
            </a:extLst>
          </p:cNvPr>
          <p:cNvSpPr>
            <a:spLocks noGrp="1"/>
          </p:cNvSpPr>
          <p:nvPr>
            <p:ph sz="half" idx="1"/>
          </p:nvPr>
        </p:nvSpPr>
        <p:spPr>
          <a:xfrm>
            <a:off x="1218883" y="1803400"/>
            <a:ext cx="4773956" cy="4267200"/>
          </a:xfrm>
        </p:spPr>
        <p:txBody>
          <a:bodyPr>
            <a:normAutofit/>
          </a:bodyPr>
          <a:lstStyle/>
          <a:p>
            <a:pPr marL="0" indent="0">
              <a:buNone/>
            </a:pPr>
            <a:r>
              <a:rPr lang="en-US" dirty="0"/>
              <a:t>1. Persecutions Ceased</a:t>
            </a:r>
          </a:p>
        </p:txBody>
      </p:sp>
      <p:pic>
        <p:nvPicPr>
          <p:cNvPr id="4" name="Picture 3" descr="A picture containing text, mammal, laying&#10;&#10;Description automatically generated">
            <a:extLst>
              <a:ext uri="{FF2B5EF4-FFF2-40B4-BE49-F238E27FC236}">
                <a16:creationId xmlns:a16="http://schemas.microsoft.com/office/drawing/2014/main" id="{DBC4E586-5FD8-4CAB-B590-EB5F665AE54D}"/>
              </a:ext>
            </a:extLst>
          </p:cNvPr>
          <p:cNvPicPr>
            <a:picLocks noChangeAspect="1"/>
          </p:cNvPicPr>
          <p:nvPr/>
        </p:nvPicPr>
        <p:blipFill rotWithShape="1">
          <a:blip r:embed="rId2">
            <a:extLst>
              <a:ext uri="{28A0092B-C50C-407E-A947-70E740481C1C}">
                <a14:useLocalDpi xmlns:a14="http://schemas.microsoft.com/office/drawing/2010/main" val="0"/>
              </a:ext>
            </a:extLst>
          </a:blip>
          <a:srcRect l="17140" r="14880"/>
          <a:stretch/>
        </p:blipFill>
        <p:spPr>
          <a:xfrm>
            <a:off x="6195986" y="1803400"/>
            <a:ext cx="4773956" cy="4267200"/>
          </a:xfrm>
          <a:prstGeom prst="rect">
            <a:avLst/>
          </a:prstGeom>
          <a:noFill/>
        </p:spPr>
      </p:pic>
    </p:spTree>
    <p:extLst>
      <p:ext uri="{BB962C8B-B14F-4D97-AF65-F5344CB8AC3E}">
        <p14:creationId xmlns:p14="http://schemas.microsoft.com/office/powerpoint/2010/main" val="14518016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F5D1-3875-4FD3-912A-13AE0D3BC6CE}"/>
              </a:ext>
            </a:extLst>
          </p:cNvPr>
          <p:cNvSpPr>
            <a:spLocks noGrp="1"/>
          </p:cNvSpPr>
          <p:nvPr>
            <p:ph type="title"/>
          </p:nvPr>
        </p:nvSpPr>
        <p:spPr>
          <a:xfrm>
            <a:off x="1218883" y="431800"/>
            <a:ext cx="9751060" cy="1168400"/>
          </a:xfrm>
        </p:spPr>
        <p:txBody>
          <a:bodyPr anchor="b">
            <a:normAutofit/>
          </a:bodyPr>
          <a:lstStyle/>
          <a:p>
            <a:r>
              <a:rPr lang="en-US" dirty="0"/>
              <a:t>Positive Results Experienced by Christians.  </a:t>
            </a:r>
          </a:p>
        </p:txBody>
      </p:sp>
      <p:sp>
        <p:nvSpPr>
          <p:cNvPr id="10" name="Content Placeholder 2">
            <a:extLst>
              <a:ext uri="{FF2B5EF4-FFF2-40B4-BE49-F238E27FC236}">
                <a16:creationId xmlns:a16="http://schemas.microsoft.com/office/drawing/2014/main" id="{E983991A-0C28-439F-868C-4650A10DA59F}"/>
              </a:ext>
            </a:extLst>
          </p:cNvPr>
          <p:cNvSpPr>
            <a:spLocks noGrp="1"/>
          </p:cNvSpPr>
          <p:nvPr>
            <p:ph sz="half" idx="1"/>
          </p:nvPr>
        </p:nvSpPr>
        <p:spPr>
          <a:xfrm>
            <a:off x="1218883" y="1803400"/>
            <a:ext cx="4773956" cy="4267200"/>
          </a:xfrm>
        </p:spPr>
        <p:txBody>
          <a:bodyPr>
            <a:normAutofit/>
          </a:bodyPr>
          <a:lstStyle/>
          <a:p>
            <a:pPr marL="0" indent="0">
              <a:buNone/>
            </a:pPr>
            <a:r>
              <a:rPr lang="en-US" dirty="0"/>
              <a:t>1. Persecutions Ceased</a:t>
            </a:r>
          </a:p>
          <a:p>
            <a:pPr marL="0" indent="0">
              <a:buNone/>
            </a:pPr>
            <a:r>
              <a:rPr lang="en-US" dirty="0"/>
              <a:t>2. Churches were rebuilt </a:t>
            </a:r>
          </a:p>
        </p:txBody>
      </p:sp>
      <p:pic>
        <p:nvPicPr>
          <p:cNvPr id="4" name="Picture 3" descr="A building with cars parked in front&#10;&#10;Description automatically generated with medium confidence">
            <a:extLst>
              <a:ext uri="{FF2B5EF4-FFF2-40B4-BE49-F238E27FC236}">
                <a16:creationId xmlns:a16="http://schemas.microsoft.com/office/drawing/2014/main" id="{44C1016C-ED16-4AC4-9348-B0A9DDAAFF55}"/>
              </a:ext>
            </a:extLst>
          </p:cNvPr>
          <p:cNvPicPr>
            <a:picLocks noChangeAspect="1"/>
          </p:cNvPicPr>
          <p:nvPr/>
        </p:nvPicPr>
        <p:blipFill rotWithShape="1">
          <a:blip r:embed="rId2">
            <a:extLst>
              <a:ext uri="{28A0092B-C50C-407E-A947-70E740481C1C}">
                <a14:useLocalDpi xmlns:a14="http://schemas.microsoft.com/office/drawing/2010/main" val="0"/>
              </a:ext>
            </a:extLst>
          </a:blip>
          <a:srcRect l="466" r="15796" b="-1"/>
          <a:stretch/>
        </p:blipFill>
        <p:spPr>
          <a:xfrm>
            <a:off x="6195986" y="1803400"/>
            <a:ext cx="4773956" cy="4267200"/>
          </a:xfrm>
          <a:prstGeom prst="rect">
            <a:avLst/>
          </a:prstGeom>
          <a:noFill/>
        </p:spPr>
      </p:pic>
    </p:spTree>
    <p:extLst>
      <p:ext uri="{BB962C8B-B14F-4D97-AF65-F5344CB8AC3E}">
        <p14:creationId xmlns:p14="http://schemas.microsoft.com/office/powerpoint/2010/main" val="40133992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F5D1-3875-4FD3-912A-13AE0D3BC6CE}"/>
              </a:ext>
            </a:extLst>
          </p:cNvPr>
          <p:cNvSpPr>
            <a:spLocks noGrp="1"/>
          </p:cNvSpPr>
          <p:nvPr>
            <p:ph type="title"/>
          </p:nvPr>
        </p:nvSpPr>
        <p:spPr>
          <a:xfrm>
            <a:off x="1218883" y="431800"/>
            <a:ext cx="9751060" cy="1168400"/>
          </a:xfrm>
        </p:spPr>
        <p:txBody>
          <a:bodyPr anchor="b">
            <a:normAutofit/>
          </a:bodyPr>
          <a:lstStyle/>
          <a:p>
            <a:r>
              <a:rPr lang="en-US" dirty="0"/>
              <a:t>Positive Results Experienced by Christians.  </a:t>
            </a:r>
          </a:p>
        </p:txBody>
      </p:sp>
      <p:sp>
        <p:nvSpPr>
          <p:cNvPr id="10" name="Content Placeholder 2">
            <a:extLst>
              <a:ext uri="{FF2B5EF4-FFF2-40B4-BE49-F238E27FC236}">
                <a16:creationId xmlns:a16="http://schemas.microsoft.com/office/drawing/2014/main" id="{E983991A-0C28-439F-868C-4650A10DA59F}"/>
              </a:ext>
            </a:extLst>
          </p:cNvPr>
          <p:cNvSpPr>
            <a:spLocks noGrp="1"/>
          </p:cNvSpPr>
          <p:nvPr>
            <p:ph sz="half" idx="1"/>
          </p:nvPr>
        </p:nvSpPr>
        <p:spPr>
          <a:xfrm>
            <a:off x="1218883" y="1803400"/>
            <a:ext cx="4773956" cy="4267200"/>
          </a:xfrm>
        </p:spPr>
        <p:txBody>
          <a:bodyPr>
            <a:normAutofit/>
          </a:bodyPr>
          <a:lstStyle/>
          <a:p>
            <a:pPr marL="0" indent="0">
              <a:buNone/>
            </a:pPr>
            <a:r>
              <a:rPr lang="en-US" dirty="0"/>
              <a:t>1. Persecutions Ceased</a:t>
            </a:r>
          </a:p>
          <a:p>
            <a:pPr marL="0" indent="0">
              <a:buNone/>
            </a:pPr>
            <a:r>
              <a:rPr lang="en-US" dirty="0"/>
              <a:t>2. Churches were rebuilt </a:t>
            </a:r>
          </a:p>
          <a:p>
            <a:pPr marL="0" indent="0">
              <a:buNone/>
            </a:pPr>
            <a:r>
              <a:rPr lang="en-US" dirty="0"/>
              <a:t>3. Heathenism was discouraged</a:t>
            </a:r>
          </a:p>
        </p:txBody>
      </p:sp>
      <p:pic>
        <p:nvPicPr>
          <p:cNvPr id="4" name="Picture 3" descr="A statue of a person holding a rock&#10;&#10;Description automatically generated with medium confidence">
            <a:extLst>
              <a:ext uri="{FF2B5EF4-FFF2-40B4-BE49-F238E27FC236}">
                <a16:creationId xmlns:a16="http://schemas.microsoft.com/office/drawing/2014/main" id="{E0301784-F807-45B8-AE3A-B5869F7C8696}"/>
              </a:ext>
            </a:extLst>
          </p:cNvPr>
          <p:cNvPicPr>
            <a:picLocks noChangeAspect="1"/>
          </p:cNvPicPr>
          <p:nvPr/>
        </p:nvPicPr>
        <p:blipFill rotWithShape="1">
          <a:blip r:embed="rId2">
            <a:extLst>
              <a:ext uri="{28A0092B-C50C-407E-A947-70E740481C1C}">
                <a14:useLocalDpi xmlns:a14="http://schemas.microsoft.com/office/drawing/2010/main" val="0"/>
              </a:ext>
            </a:extLst>
          </a:blip>
          <a:srcRect l="3507" r="2" b="2"/>
          <a:stretch/>
        </p:blipFill>
        <p:spPr>
          <a:xfrm>
            <a:off x="6195986" y="1803400"/>
            <a:ext cx="4773956" cy="4267200"/>
          </a:xfrm>
          <a:prstGeom prst="rect">
            <a:avLst/>
          </a:prstGeom>
          <a:noFill/>
        </p:spPr>
      </p:pic>
    </p:spTree>
    <p:extLst>
      <p:ext uri="{BB962C8B-B14F-4D97-AF65-F5344CB8AC3E}">
        <p14:creationId xmlns:p14="http://schemas.microsoft.com/office/powerpoint/2010/main" val="24995623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F5D1-3875-4FD3-912A-13AE0D3BC6CE}"/>
              </a:ext>
            </a:extLst>
          </p:cNvPr>
          <p:cNvSpPr>
            <a:spLocks noGrp="1"/>
          </p:cNvSpPr>
          <p:nvPr>
            <p:ph type="title"/>
          </p:nvPr>
        </p:nvSpPr>
        <p:spPr>
          <a:xfrm>
            <a:off x="1218883" y="431800"/>
            <a:ext cx="9751060" cy="1168400"/>
          </a:xfrm>
        </p:spPr>
        <p:txBody>
          <a:bodyPr anchor="b">
            <a:normAutofit/>
          </a:bodyPr>
          <a:lstStyle/>
          <a:p>
            <a:r>
              <a:rPr lang="en-US" dirty="0"/>
              <a:t>Positive Results Experienced by Christians.  </a:t>
            </a:r>
          </a:p>
        </p:txBody>
      </p:sp>
      <p:sp>
        <p:nvSpPr>
          <p:cNvPr id="10" name="Content Placeholder 2">
            <a:extLst>
              <a:ext uri="{FF2B5EF4-FFF2-40B4-BE49-F238E27FC236}">
                <a16:creationId xmlns:a16="http://schemas.microsoft.com/office/drawing/2014/main" id="{E983991A-0C28-439F-868C-4650A10DA59F}"/>
              </a:ext>
            </a:extLst>
          </p:cNvPr>
          <p:cNvSpPr>
            <a:spLocks noGrp="1"/>
          </p:cNvSpPr>
          <p:nvPr>
            <p:ph sz="half" idx="1"/>
          </p:nvPr>
        </p:nvSpPr>
        <p:spPr>
          <a:xfrm>
            <a:off x="1218883" y="1803400"/>
            <a:ext cx="4773956" cy="4267200"/>
          </a:xfrm>
        </p:spPr>
        <p:txBody>
          <a:bodyPr>
            <a:normAutofit/>
          </a:bodyPr>
          <a:lstStyle/>
          <a:p>
            <a:pPr marL="0" indent="0">
              <a:buNone/>
            </a:pPr>
            <a:r>
              <a:rPr lang="en-US" dirty="0"/>
              <a:t>1. Persecutions Ceased</a:t>
            </a:r>
          </a:p>
          <a:p>
            <a:pPr marL="0" indent="0">
              <a:buNone/>
            </a:pPr>
            <a:r>
              <a:rPr lang="en-US" dirty="0"/>
              <a:t>2. Churches were rebuilt </a:t>
            </a:r>
          </a:p>
          <a:p>
            <a:pPr marL="0" indent="0">
              <a:buNone/>
            </a:pPr>
            <a:r>
              <a:rPr lang="en-US" dirty="0"/>
              <a:t>3. Heathenism was discouraged</a:t>
            </a:r>
          </a:p>
          <a:p>
            <a:pPr marL="0" indent="0">
              <a:buNone/>
            </a:pPr>
            <a:r>
              <a:rPr lang="en-US" dirty="0"/>
              <a:t>4. Abolishment of Crucifixion</a:t>
            </a:r>
          </a:p>
        </p:txBody>
      </p:sp>
      <p:pic>
        <p:nvPicPr>
          <p:cNvPr id="4" name="Picture 3" descr="A picture containing sky, outdoor, distance&#10;&#10;Description automatically generated">
            <a:extLst>
              <a:ext uri="{FF2B5EF4-FFF2-40B4-BE49-F238E27FC236}">
                <a16:creationId xmlns:a16="http://schemas.microsoft.com/office/drawing/2014/main" id="{6D0EC23D-E3C6-40FB-AB6C-FF661A4D1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5986" y="2349660"/>
            <a:ext cx="4773956" cy="3174680"/>
          </a:xfrm>
          <a:prstGeom prst="rect">
            <a:avLst/>
          </a:prstGeom>
          <a:noFill/>
        </p:spPr>
      </p:pic>
    </p:spTree>
    <p:extLst>
      <p:ext uri="{BB962C8B-B14F-4D97-AF65-F5344CB8AC3E}">
        <p14:creationId xmlns:p14="http://schemas.microsoft.com/office/powerpoint/2010/main" val="19436735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F5D1-3875-4FD3-912A-13AE0D3BC6CE}"/>
              </a:ext>
            </a:extLst>
          </p:cNvPr>
          <p:cNvSpPr>
            <a:spLocks noGrp="1"/>
          </p:cNvSpPr>
          <p:nvPr>
            <p:ph type="title"/>
          </p:nvPr>
        </p:nvSpPr>
        <p:spPr>
          <a:xfrm>
            <a:off x="1218883" y="431800"/>
            <a:ext cx="9751060" cy="1168400"/>
          </a:xfrm>
        </p:spPr>
        <p:txBody>
          <a:bodyPr anchor="b">
            <a:normAutofit/>
          </a:bodyPr>
          <a:lstStyle/>
          <a:p>
            <a:r>
              <a:rPr lang="en-US" dirty="0"/>
              <a:t>Positive Results Experienced by Christians.  </a:t>
            </a:r>
          </a:p>
        </p:txBody>
      </p:sp>
      <p:sp>
        <p:nvSpPr>
          <p:cNvPr id="10" name="Content Placeholder 2">
            <a:extLst>
              <a:ext uri="{FF2B5EF4-FFF2-40B4-BE49-F238E27FC236}">
                <a16:creationId xmlns:a16="http://schemas.microsoft.com/office/drawing/2014/main" id="{E983991A-0C28-439F-868C-4650A10DA59F}"/>
              </a:ext>
            </a:extLst>
          </p:cNvPr>
          <p:cNvSpPr>
            <a:spLocks noGrp="1"/>
          </p:cNvSpPr>
          <p:nvPr>
            <p:ph idx="1"/>
          </p:nvPr>
        </p:nvSpPr>
        <p:spPr>
          <a:xfrm>
            <a:off x="1218883" y="1803400"/>
            <a:ext cx="6602281" cy="4267201"/>
          </a:xfrm>
        </p:spPr>
        <p:txBody>
          <a:bodyPr/>
          <a:lstStyle/>
          <a:p>
            <a:pPr marL="0" indent="0">
              <a:buNone/>
            </a:pPr>
            <a:r>
              <a:rPr lang="en-US" dirty="0"/>
              <a:t>1. Persecutions Ceased</a:t>
            </a:r>
          </a:p>
          <a:p>
            <a:pPr marL="0" indent="0">
              <a:buNone/>
            </a:pPr>
            <a:r>
              <a:rPr lang="en-US" dirty="0"/>
              <a:t>2. Churches were rebuilt </a:t>
            </a:r>
          </a:p>
          <a:p>
            <a:pPr marL="0" indent="0">
              <a:buNone/>
            </a:pPr>
            <a:r>
              <a:rPr lang="en-US" dirty="0"/>
              <a:t>3. Heathenism was discouraged</a:t>
            </a:r>
          </a:p>
          <a:p>
            <a:pPr marL="0" indent="0">
              <a:buNone/>
            </a:pPr>
            <a:r>
              <a:rPr lang="en-US" dirty="0"/>
              <a:t>4. Abolishment of Crucifixion</a:t>
            </a:r>
          </a:p>
          <a:p>
            <a:pPr marL="0" indent="0">
              <a:buNone/>
            </a:pPr>
            <a:r>
              <a:rPr lang="en-US" dirty="0"/>
              <a:t>5. Repression of infanticide</a:t>
            </a:r>
          </a:p>
        </p:txBody>
      </p:sp>
      <p:pic>
        <p:nvPicPr>
          <p:cNvPr id="4" name="Picture 3" descr="A picture containing person, outdoor, group&#10;&#10;Description automatically generated">
            <a:extLst>
              <a:ext uri="{FF2B5EF4-FFF2-40B4-BE49-F238E27FC236}">
                <a16:creationId xmlns:a16="http://schemas.microsoft.com/office/drawing/2014/main" id="{D5F33453-9FD0-4B30-BF07-CD1D53366B67}"/>
              </a:ext>
            </a:extLst>
          </p:cNvPr>
          <p:cNvPicPr>
            <a:picLocks noChangeAspect="1"/>
          </p:cNvPicPr>
          <p:nvPr/>
        </p:nvPicPr>
        <p:blipFill rotWithShape="1">
          <a:blip r:embed="rId2">
            <a:extLst>
              <a:ext uri="{28A0092B-C50C-407E-A947-70E740481C1C}">
                <a14:useLocalDpi xmlns:a14="http://schemas.microsoft.com/office/drawing/2010/main" val="0"/>
              </a:ext>
            </a:extLst>
          </a:blip>
          <a:srcRect b="10635"/>
          <a:stretch/>
        </p:blipFill>
        <p:spPr>
          <a:xfrm>
            <a:off x="6195271" y="2362200"/>
            <a:ext cx="4774671" cy="3429000"/>
          </a:xfrm>
          <a:prstGeom prst="rect">
            <a:avLst/>
          </a:prstGeom>
        </p:spPr>
      </p:pic>
    </p:spTree>
    <p:extLst>
      <p:ext uri="{BB962C8B-B14F-4D97-AF65-F5344CB8AC3E}">
        <p14:creationId xmlns:p14="http://schemas.microsoft.com/office/powerpoint/2010/main" val="27622292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F5D1-3875-4FD3-912A-13AE0D3BC6CE}"/>
              </a:ext>
            </a:extLst>
          </p:cNvPr>
          <p:cNvSpPr>
            <a:spLocks noGrp="1"/>
          </p:cNvSpPr>
          <p:nvPr>
            <p:ph type="title"/>
          </p:nvPr>
        </p:nvSpPr>
        <p:spPr>
          <a:xfrm>
            <a:off x="1218883" y="431800"/>
            <a:ext cx="9751060" cy="1168400"/>
          </a:xfrm>
        </p:spPr>
        <p:txBody>
          <a:bodyPr anchor="b">
            <a:normAutofit/>
          </a:bodyPr>
          <a:lstStyle/>
          <a:p>
            <a:r>
              <a:rPr lang="en-US" dirty="0"/>
              <a:t>Positive Results Experienced by Christians.  </a:t>
            </a:r>
          </a:p>
        </p:txBody>
      </p:sp>
      <p:sp>
        <p:nvSpPr>
          <p:cNvPr id="10" name="Content Placeholder 2">
            <a:extLst>
              <a:ext uri="{FF2B5EF4-FFF2-40B4-BE49-F238E27FC236}">
                <a16:creationId xmlns:a16="http://schemas.microsoft.com/office/drawing/2014/main" id="{E983991A-0C28-439F-868C-4650A10DA59F}"/>
              </a:ext>
            </a:extLst>
          </p:cNvPr>
          <p:cNvSpPr>
            <a:spLocks noGrp="1"/>
          </p:cNvSpPr>
          <p:nvPr>
            <p:ph sz="half" idx="1"/>
          </p:nvPr>
        </p:nvSpPr>
        <p:spPr>
          <a:xfrm>
            <a:off x="1218883" y="1803400"/>
            <a:ext cx="4773956" cy="4267200"/>
          </a:xfrm>
        </p:spPr>
        <p:txBody>
          <a:bodyPr>
            <a:normAutofit/>
          </a:bodyPr>
          <a:lstStyle/>
          <a:p>
            <a:pPr marL="0" indent="0">
              <a:buNone/>
            </a:pPr>
            <a:r>
              <a:rPr lang="en-US" dirty="0"/>
              <a:t>1. Persecutions Ceased</a:t>
            </a:r>
          </a:p>
          <a:p>
            <a:pPr marL="0" indent="0">
              <a:buNone/>
            </a:pPr>
            <a:r>
              <a:rPr lang="en-US" dirty="0"/>
              <a:t>2. Churches were rebuilt </a:t>
            </a:r>
          </a:p>
          <a:p>
            <a:pPr marL="0" indent="0">
              <a:buNone/>
            </a:pPr>
            <a:r>
              <a:rPr lang="en-US" dirty="0"/>
              <a:t>3. Heathenism was discouraged</a:t>
            </a:r>
          </a:p>
          <a:p>
            <a:pPr marL="0" indent="0">
              <a:buNone/>
            </a:pPr>
            <a:r>
              <a:rPr lang="en-US" dirty="0"/>
              <a:t>4. Abolishment of Crucifixion</a:t>
            </a:r>
          </a:p>
          <a:p>
            <a:pPr marL="0" indent="0">
              <a:buNone/>
            </a:pPr>
            <a:r>
              <a:rPr lang="en-US" dirty="0"/>
              <a:t>5. Repression of infanticide</a:t>
            </a:r>
          </a:p>
          <a:p>
            <a:pPr marL="0" indent="0">
              <a:buNone/>
            </a:pPr>
            <a:r>
              <a:rPr lang="en-US" dirty="0"/>
              <a:t>6. More humane treatment of slaves</a:t>
            </a:r>
          </a:p>
        </p:txBody>
      </p:sp>
      <p:pic>
        <p:nvPicPr>
          <p:cNvPr id="4" name="Picture 3" descr="Text&#10;&#10;Description automatically generated">
            <a:extLst>
              <a:ext uri="{FF2B5EF4-FFF2-40B4-BE49-F238E27FC236}">
                <a16:creationId xmlns:a16="http://schemas.microsoft.com/office/drawing/2014/main" id="{DFE30542-02FF-4C1F-986F-B4830F80EB46}"/>
              </a:ext>
            </a:extLst>
          </p:cNvPr>
          <p:cNvPicPr>
            <a:picLocks noChangeAspect="1"/>
          </p:cNvPicPr>
          <p:nvPr/>
        </p:nvPicPr>
        <p:blipFill rotWithShape="1">
          <a:blip r:embed="rId2">
            <a:extLst>
              <a:ext uri="{28A0092B-C50C-407E-A947-70E740481C1C}">
                <a14:useLocalDpi xmlns:a14="http://schemas.microsoft.com/office/drawing/2010/main" val="0"/>
              </a:ext>
            </a:extLst>
          </a:blip>
          <a:srcRect l="5229" r="13659" b="-3"/>
          <a:stretch/>
        </p:blipFill>
        <p:spPr>
          <a:xfrm>
            <a:off x="6195986" y="1803400"/>
            <a:ext cx="4773956" cy="4267200"/>
          </a:xfrm>
          <a:prstGeom prst="rect">
            <a:avLst/>
          </a:prstGeom>
          <a:noFill/>
        </p:spPr>
      </p:pic>
    </p:spTree>
    <p:extLst>
      <p:ext uri="{BB962C8B-B14F-4D97-AF65-F5344CB8AC3E}">
        <p14:creationId xmlns:p14="http://schemas.microsoft.com/office/powerpoint/2010/main" val="2082345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F5D1-3875-4FD3-912A-13AE0D3BC6CE}"/>
              </a:ext>
            </a:extLst>
          </p:cNvPr>
          <p:cNvSpPr>
            <a:spLocks noGrp="1"/>
          </p:cNvSpPr>
          <p:nvPr>
            <p:ph type="title"/>
          </p:nvPr>
        </p:nvSpPr>
        <p:spPr>
          <a:xfrm>
            <a:off x="1218883" y="431800"/>
            <a:ext cx="9751060" cy="1168400"/>
          </a:xfrm>
        </p:spPr>
        <p:txBody>
          <a:bodyPr anchor="b">
            <a:normAutofit/>
          </a:bodyPr>
          <a:lstStyle/>
          <a:p>
            <a:r>
              <a:rPr lang="en-US" dirty="0"/>
              <a:t>Positive Results Experienced by Christians.  </a:t>
            </a:r>
          </a:p>
        </p:txBody>
      </p:sp>
      <p:sp>
        <p:nvSpPr>
          <p:cNvPr id="10" name="Content Placeholder 2">
            <a:extLst>
              <a:ext uri="{FF2B5EF4-FFF2-40B4-BE49-F238E27FC236}">
                <a16:creationId xmlns:a16="http://schemas.microsoft.com/office/drawing/2014/main" id="{E983991A-0C28-439F-868C-4650A10DA59F}"/>
              </a:ext>
            </a:extLst>
          </p:cNvPr>
          <p:cNvSpPr>
            <a:spLocks noGrp="1"/>
          </p:cNvSpPr>
          <p:nvPr>
            <p:ph sz="half" idx="1"/>
          </p:nvPr>
        </p:nvSpPr>
        <p:spPr>
          <a:xfrm>
            <a:off x="1218883" y="1803400"/>
            <a:ext cx="4773956" cy="4267200"/>
          </a:xfrm>
        </p:spPr>
        <p:txBody>
          <a:bodyPr>
            <a:normAutofit/>
          </a:bodyPr>
          <a:lstStyle/>
          <a:p>
            <a:pPr marL="0" indent="0">
              <a:buNone/>
            </a:pPr>
            <a:r>
              <a:rPr lang="en-US" sz="2200"/>
              <a:t>1. Persecutions Ceased</a:t>
            </a:r>
          </a:p>
          <a:p>
            <a:pPr marL="0" indent="0">
              <a:buNone/>
            </a:pPr>
            <a:r>
              <a:rPr lang="en-US" sz="2200"/>
              <a:t>2. Churches were rebuilt </a:t>
            </a:r>
          </a:p>
          <a:p>
            <a:pPr marL="0" indent="0">
              <a:buNone/>
            </a:pPr>
            <a:r>
              <a:rPr lang="en-US" sz="2200"/>
              <a:t>3. Heathenism was discouraged</a:t>
            </a:r>
          </a:p>
          <a:p>
            <a:pPr marL="0" indent="0">
              <a:buNone/>
            </a:pPr>
            <a:r>
              <a:rPr lang="en-US" sz="2200"/>
              <a:t>4. Abolishment of Crucifixion</a:t>
            </a:r>
          </a:p>
          <a:p>
            <a:pPr marL="0" indent="0">
              <a:buNone/>
            </a:pPr>
            <a:r>
              <a:rPr lang="en-US" sz="2200"/>
              <a:t>5. Repression of infanticide</a:t>
            </a:r>
          </a:p>
          <a:p>
            <a:pPr marL="0" indent="0">
              <a:buNone/>
            </a:pPr>
            <a:r>
              <a:rPr lang="en-US" sz="2200"/>
              <a:t>6. More humane treatment of slaves</a:t>
            </a:r>
          </a:p>
          <a:p>
            <a:pPr marL="0" indent="0">
              <a:buNone/>
            </a:pPr>
            <a:r>
              <a:rPr lang="en-US" sz="2200"/>
              <a:t>7. Suppression of Gladiator contests</a:t>
            </a:r>
          </a:p>
        </p:txBody>
      </p:sp>
      <p:pic>
        <p:nvPicPr>
          <p:cNvPr id="4" name="Picture 3" descr="A picture containing text, person&#10;&#10;Description automatically generated">
            <a:extLst>
              <a:ext uri="{FF2B5EF4-FFF2-40B4-BE49-F238E27FC236}">
                <a16:creationId xmlns:a16="http://schemas.microsoft.com/office/drawing/2014/main" id="{B0E55660-71EC-4CD5-8A0F-8DBB95277EF9}"/>
              </a:ext>
            </a:extLst>
          </p:cNvPr>
          <p:cNvPicPr>
            <a:picLocks noChangeAspect="1"/>
          </p:cNvPicPr>
          <p:nvPr/>
        </p:nvPicPr>
        <p:blipFill rotWithShape="1">
          <a:blip r:embed="rId2">
            <a:extLst>
              <a:ext uri="{28A0092B-C50C-407E-A947-70E740481C1C}">
                <a14:useLocalDpi xmlns:a14="http://schemas.microsoft.com/office/drawing/2010/main" val="0"/>
              </a:ext>
            </a:extLst>
          </a:blip>
          <a:srcRect l="10692" r="15192" b="2"/>
          <a:stretch/>
        </p:blipFill>
        <p:spPr>
          <a:xfrm>
            <a:off x="6195986" y="1803400"/>
            <a:ext cx="4773956" cy="4267200"/>
          </a:xfrm>
          <a:prstGeom prst="rect">
            <a:avLst/>
          </a:prstGeom>
          <a:noFill/>
        </p:spPr>
      </p:pic>
    </p:spTree>
    <p:extLst>
      <p:ext uri="{BB962C8B-B14F-4D97-AF65-F5344CB8AC3E}">
        <p14:creationId xmlns:p14="http://schemas.microsoft.com/office/powerpoint/2010/main" val="34277473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14D76-1AAB-4FB6-B6C2-05C1D9686F89}"/>
              </a:ext>
            </a:extLst>
          </p:cNvPr>
          <p:cNvSpPr>
            <a:spLocks noGrp="1"/>
          </p:cNvSpPr>
          <p:nvPr>
            <p:ph type="title"/>
          </p:nvPr>
        </p:nvSpPr>
        <p:spPr/>
        <p:txBody>
          <a:bodyPr/>
          <a:lstStyle/>
          <a:p>
            <a:r>
              <a:rPr lang="en-US" dirty="0"/>
              <a:t>Evil Results Experienced by Christians. </a:t>
            </a:r>
          </a:p>
        </p:txBody>
      </p:sp>
      <p:sp>
        <p:nvSpPr>
          <p:cNvPr id="3" name="Content Placeholder 2">
            <a:extLst>
              <a:ext uri="{FF2B5EF4-FFF2-40B4-BE49-F238E27FC236}">
                <a16:creationId xmlns:a16="http://schemas.microsoft.com/office/drawing/2014/main" id="{A5E77CE0-9B29-4C74-9A9D-8E370D55BBEF}"/>
              </a:ext>
            </a:extLst>
          </p:cNvPr>
          <p:cNvSpPr>
            <a:spLocks noGrp="1"/>
          </p:cNvSpPr>
          <p:nvPr>
            <p:ph sz="half" idx="1"/>
          </p:nvPr>
        </p:nvSpPr>
        <p:spPr/>
        <p:txBody>
          <a:bodyPr/>
          <a:lstStyle/>
          <a:p>
            <a:r>
              <a:rPr lang="en-US" dirty="0"/>
              <a:t>Everyone sought membership.</a:t>
            </a:r>
          </a:p>
          <a:p>
            <a:r>
              <a:rPr lang="en-US" dirty="0"/>
              <a:t>Scramble for higher positions in the church.</a:t>
            </a:r>
          </a:p>
          <a:p>
            <a:r>
              <a:rPr lang="en-US" dirty="0"/>
              <a:t>New ceremonies</a:t>
            </a:r>
          </a:p>
          <a:p>
            <a:r>
              <a:rPr lang="en-US" dirty="0"/>
              <a:t>Installation of memorial images</a:t>
            </a:r>
          </a:p>
          <a:p>
            <a:r>
              <a:rPr lang="en-US" dirty="0"/>
              <a:t>The Church was transformed by the world</a:t>
            </a:r>
          </a:p>
        </p:txBody>
      </p:sp>
      <p:sp>
        <p:nvSpPr>
          <p:cNvPr id="4" name="Content Placeholder 3">
            <a:extLst>
              <a:ext uri="{FF2B5EF4-FFF2-40B4-BE49-F238E27FC236}">
                <a16:creationId xmlns:a16="http://schemas.microsoft.com/office/drawing/2014/main" id="{DF95B597-305B-45A5-ABE6-98BA7EB8F46B}"/>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15841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B7D0EF7-589D-40AD-B3FD-E5FDA5341203}"/>
              </a:ext>
            </a:extLst>
          </p:cNvPr>
          <p:cNvSpPr>
            <a:spLocks noGrp="1"/>
          </p:cNvSpPr>
          <p:nvPr>
            <p:ph type="title"/>
          </p:nvPr>
        </p:nvSpPr>
        <p:spPr>
          <a:xfrm>
            <a:off x="1218883" y="431800"/>
            <a:ext cx="9751060" cy="1168400"/>
          </a:xfrm>
        </p:spPr>
        <p:txBody>
          <a:bodyPr anchor="b">
            <a:normAutofit/>
          </a:bodyPr>
          <a:lstStyle/>
          <a:p>
            <a:r>
              <a:rPr lang="en-US" dirty="0"/>
              <a:t>Chairman, Presiding President, Bishop</a:t>
            </a:r>
          </a:p>
        </p:txBody>
      </p:sp>
      <p:pic>
        <p:nvPicPr>
          <p:cNvPr id="5" name="Content Placeholder 4" descr="A picture containing object, chessman, floor&#10;&#10;Description automatically generated">
            <a:extLst>
              <a:ext uri="{FF2B5EF4-FFF2-40B4-BE49-F238E27FC236}">
                <a16:creationId xmlns:a16="http://schemas.microsoft.com/office/drawing/2014/main" id="{CC409D6F-8485-4316-BE15-3AB31273534F}"/>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23458" b="8075"/>
          <a:stretch/>
        </p:blipFill>
        <p:spPr>
          <a:xfrm>
            <a:off x="1218883" y="1798918"/>
            <a:ext cx="3884929" cy="4267200"/>
          </a:xfrm>
          <a:noFill/>
        </p:spPr>
      </p:pic>
      <p:sp>
        <p:nvSpPr>
          <p:cNvPr id="23" name="Content Placeholder 3">
            <a:extLst>
              <a:ext uri="{FF2B5EF4-FFF2-40B4-BE49-F238E27FC236}">
                <a16:creationId xmlns:a16="http://schemas.microsoft.com/office/drawing/2014/main" id="{4B3EB6D3-9638-4300-940F-CD11A46EAC81}"/>
              </a:ext>
            </a:extLst>
          </p:cNvPr>
          <p:cNvSpPr>
            <a:spLocks noGrp="1"/>
          </p:cNvSpPr>
          <p:nvPr>
            <p:ph sz="half" idx="2"/>
          </p:nvPr>
        </p:nvSpPr>
        <p:spPr>
          <a:xfrm>
            <a:off x="6195986" y="1803400"/>
            <a:ext cx="4773956" cy="4267200"/>
          </a:xfrm>
        </p:spPr>
        <p:txBody>
          <a:bodyPr>
            <a:normAutofit lnSpcReduction="10000"/>
          </a:bodyPr>
          <a:lstStyle/>
          <a:p>
            <a:r>
              <a:rPr lang="en-US" dirty="0"/>
              <a:t>Bishop – Chairman of Church </a:t>
            </a:r>
          </a:p>
          <a:p>
            <a:r>
              <a:rPr lang="en-US" dirty="0"/>
              <a:t>City Bishop – Church Ruler over Diocese</a:t>
            </a:r>
          </a:p>
          <a:p>
            <a:r>
              <a:rPr lang="en-US" dirty="0"/>
              <a:t>County Bishop – Works between City Bishop and Church Elders</a:t>
            </a:r>
          </a:p>
          <a:p>
            <a:r>
              <a:rPr lang="en-US" dirty="0"/>
              <a:t>150AD approx. rise of Ministers and Deacons</a:t>
            </a:r>
          </a:p>
          <a:p>
            <a:r>
              <a:rPr lang="en-US" dirty="0"/>
              <a:t>Metropolitans – Head Bishop of Councils and Synods (300AD approx.)</a:t>
            </a:r>
          </a:p>
        </p:txBody>
      </p:sp>
    </p:spTree>
    <p:extLst>
      <p:ext uri="{BB962C8B-B14F-4D97-AF65-F5344CB8AC3E}">
        <p14:creationId xmlns:p14="http://schemas.microsoft.com/office/powerpoint/2010/main" val="394751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A49FB-A759-4B00-8722-D8B4CE1E5FFA}"/>
              </a:ext>
            </a:extLst>
          </p:cNvPr>
          <p:cNvSpPr>
            <a:spLocks noGrp="1"/>
          </p:cNvSpPr>
          <p:nvPr>
            <p:ph type="title"/>
          </p:nvPr>
        </p:nvSpPr>
        <p:spPr/>
        <p:txBody>
          <a:bodyPr/>
          <a:lstStyle/>
          <a:p>
            <a:r>
              <a:rPr lang="en-US" dirty="0"/>
              <a:t>Roman Empire or Catholic Church</a:t>
            </a:r>
          </a:p>
        </p:txBody>
      </p:sp>
      <p:pic>
        <p:nvPicPr>
          <p:cNvPr id="6" name="Picture 5" descr="Diagram&#10;&#10;Description automatically generated">
            <a:extLst>
              <a:ext uri="{FF2B5EF4-FFF2-40B4-BE49-F238E27FC236}">
                <a16:creationId xmlns:a16="http://schemas.microsoft.com/office/drawing/2014/main" id="{F5A2B680-0073-456A-9102-82C0B39DA7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4669" y="2133600"/>
            <a:ext cx="9745274" cy="4114800"/>
          </a:xfrm>
          <a:prstGeom prst="rect">
            <a:avLst/>
          </a:prstGeom>
        </p:spPr>
      </p:pic>
    </p:spTree>
    <p:extLst>
      <p:ext uri="{BB962C8B-B14F-4D97-AF65-F5344CB8AC3E}">
        <p14:creationId xmlns:p14="http://schemas.microsoft.com/office/powerpoint/2010/main" val="1138722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A49FB-A759-4B00-8722-D8B4CE1E5FFA}"/>
              </a:ext>
            </a:extLst>
          </p:cNvPr>
          <p:cNvSpPr>
            <a:spLocks noGrp="1"/>
          </p:cNvSpPr>
          <p:nvPr>
            <p:ph type="title"/>
          </p:nvPr>
        </p:nvSpPr>
        <p:spPr/>
        <p:txBody>
          <a:bodyPr/>
          <a:lstStyle/>
          <a:p>
            <a:r>
              <a:rPr lang="en-US" dirty="0"/>
              <a:t>Roman Empire or Catholic Church</a:t>
            </a:r>
          </a:p>
        </p:txBody>
      </p:sp>
      <p:grpSp>
        <p:nvGrpSpPr>
          <p:cNvPr id="10" name="Group 9">
            <a:extLst>
              <a:ext uri="{FF2B5EF4-FFF2-40B4-BE49-F238E27FC236}">
                <a16:creationId xmlns:a16="http://schemas.microsoft.com/office/drawing/2014/main" id="{DA322146-924A-4E43-9FE1-732165281B9B}"/>
              </a:ext>
            </a:extLst>
          </p:cNvPr>
          <p:cNvGrpSpPr/>
          <p:nvPr/>
        </p:nvGrpSpPr>
        <p:grpSpPr>
          <a:xfrm>
            <a:off x="912812" y="1828800"/>
            <a:ext cx="4953000" cy="4190999"/>
            <a:chOff x="912812" y="1828800"/>
            <a:chExt cx="4953000" cy="4190999"/>
          </a:xfrm>
        </p:grpSpPr>
        <p:pic>
          <p:nvPicPr>
            <p:cNvPr id="4" name="Picture 3" descr="A group of statues&#10;&#10;Description automatically generated with low confidence">
              <a:extLst>
                <a:ext uri="{FF2B5EF4-FFF2-40B4-BE49-F238E27FC236}">
                  <a16:creationId xmlns:a16="http://schemas.microsoft.com/office/drawing/2014/main" id="{192C5983-53BD-48F4-8AFB-5CD92A59F4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812" y="1828800"/>
              <a:ext cx="4953000" cy="4190999"/>
            </a:xfrm>
            <a:prstGeom prst="rect">
              <a:avLst/>
            </a:prstGeom>
          </p:spPr>
        </p:pic>
        <p:pic>
          <p:nvPicPr>
            <p:cNvPr id="9" name="Picture 8" descr="A picture containing text, sky&#10;&#10;Description automatically generated">
              <a:extLst>
                <a:ext uri="{FF2B5EF4-FFF2-40B4-BE49-F238E27FC236}">
                  <a16:creationId xmlns:a16="http://schemas.microsoft.com/office/drawing/2014/main" id="{D0CD428B-56BA-4440-96D8-8AF7BD998A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3212" y="4038600"/>
              <a:ext cx="922206" cy="776163"/>
            </a:xfrm>
            <a:prstGeom prst="rect">
              <a:avLst/>
            </a:prstGeom>
          </p:spPr>
        </p:pic>
      </p:grpSp>
      <p:pic>
        <p:nvPicPr>
          <p:cNvPr id="12" name="Picture 11" descr="A picture containing indoor, altar, decorated&#10;&#10;Description automatically generated">
            <a:extLst>
              <a:ext uri="{FF2B5EF4-FFF2-40B4-BE49-F238E27FC236}">
                <a16:creationId xmlns:a16="http://schemas.microsoft.com/office/drawing/2014/main" id="{58BEF815-E2AF-4CD5-8D15-1B0970D0E5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4412" y="1828799"/>
            <a:ext cx="5486400" cy="4190999"/>
          </a:xfrm>
          <a:prstGeom prst="rect">
            <a:avLst/>
          </a:prstGeom>
        </p:spPr>
      </p:pic>
    </p:spTree>
    <p:extLst>
      <p:ext uri="{BB962C8B-B14F-4D97-AF65-F5344CB8AC3E}">
        <p14:creationId xmlns:p14="http://schemas.microsoft.com/office/powerpoint/2010/main" val="32065554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11C5CF-84B8-4345-8F4D-0D364B984550}"/>
              </a:ext>
            </a:extLst>
          </p:cNvPr>
          <p:cNvSpPr>
            <a:spLocks noGrp="1"/>
          </p:cNvSpPr>
          <p:nvPr>
            <p:ph type="title"/>
          </p:nvPr>
        </p:nvSpPr>
        <p:spPr>
          <a:xfrm>
            <a:off x="1218883" y="431800"/>
            <a:ext cx="9751060" cy="1168400"/>
          </a:xfrm>
        </p:spPr>
        <p:txBody>
          <a:bodyPr anchor="b">
            <a:normAutofit/>
          </a:bodyPr>
          <a:lstStyle/>
          <a:p>
            <a:r>
              <a:rPr lang="en-US" dirty="0"/>
              <a:t>313AD approx. Constantine Moves Roman Capital </a:t>
            </a:r>
          </a:p>
        </p:txBody>
      </p:sp>
      <p:sp>
        <p:nvSpPr>
          <p:cNvPr id="5" name="Content Placeholder 4">
            <a:extLst>
              <a:ext uri="{FF2B5EF4-FFF2-40B4-BE49-F238E27FC236}">
                <a16:creationId xmlns:a16="http://schemas.microsoft.com/office/drawing/2014/main" id="{614533AB-D7B9-4C4C-BD2E-B0AFC9250766}"/>
              </a:ext>
            </a:extLst>
          </p:cNvPr>
          <p:cNvSpPr>
            <a:spLocks noGrp="1"/>
          </p:cNvSpPr>
          <p:nvPr>
            <p:ph sz="half" idx="1"/>
          </p:nvPr>
        </p:nvSpPr>
        <p:spPr>
          <a:xfrm>
            <a:off x="1218883" y="1803400"/>
            <a:ext cx="4773956" cy="4267200"/>
          </a:xfrm>
        </p:spPr>
        <p:txBody>
          <a:bodyPr>
            <a:normAutofit/>
          </a:bodyPr>
          <a:lstStyle/>
          <a:p>
            <a:pPr marL="0" indent="0">
              <a:buNone/>
            </a:pPr>
            <a:endParaRPr lang="en-US" dirty="0"/>
          </a:p>
          <a:p>
            <a:pPr marL="0" indent="0">
              <a:buNone/>
            </a:pPr>
            <a:endParaRPr lang="en-US" dirty="0"/>
          </a:p>
        </p:txBody>
      </p:sp>
      <p:pic>
        <p:nvPicPr>
          <p:cNvPr id="6" name="Picture 5" descr="Map&#10;&#10;Description automatically generated">
            <a:extLst>
              <a:ext uri="{FF2B5EF4-FFF2-40B4-BE49-F238E27FC236}">
                <a16:creationId xmlns:a16="http://schemas.microsoft.com/office/drawing/2014/main" id="{B99E1A13-263E-4E57-ADC9-DD1B7B3440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011" y="1600200"/>
            <a:ext cx="10896601" cy="4826000"/>
          </a:xfrm>
          <a:prstGeom prst="rect">
            <a:avLst/>
          </a:prstGeom>
        </p:spPr>
      </p:pic>
    </p:spTree>
    <p:extLst>
      <p:ext uri="{BB962C8B-B14F-4D97-AF65-F5344CB8AC3E}">
        <p14:creationId xmlns:p14="http://schemas.microsoft.com/office/powerpoint/2010/main" val="10626733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11C5CF-84B8-4345-8F4D-0D364B984550}"/>
              </a:ext>
            </a:extLst>
          </p:cNvPr>
          <p:cNvSpPr>
            <a:spLocks noGrp="1"/>
          </p:cNvSpPr>
          <p:nvPr>
            <p:ph type="title"/>
          </p:nvPr>
        </p:nvSpPr>
        <p:spPr>
          <a:xfrm>
            <a:off x="1218883" y="431800"/>
            <a:ext cx="9751060" cy="1168400"/>
          </a:xfrm>
        </p:spPr>
        <p:txBody>
          <a:bodyPr anchor="b">
            <a:normAutofit/>
          </a:bodyPr>
          <a:lstStyle/>
          <a:p>
            <a:r>
              <a:rPr lang="en-US" dirty="0"/>
              <a:t>Church Patriarchs</a:t>
            </a:r>
          </a:p>
        </p:txBody>
      </p:sp>
      <p:sp>
        <p:nvSpPr>
          <p:cNvPr id="5" name="Content Placeholder 4">
            <a:extLst>
              <a:ext uri="{FF2B5EF4-FFF2-40B4-BE49-F238E27FC236}">
                <a16:creationId xmlns:a16="http://schemas.microsoft.com/office/drawing/2014/main" id="{614533AB-D7B9-4C4C-BD2E-B0AFC9250766}"/>
              </a:ext>
            </a:extLst>
          </p:cNvPr>
          <p:cNvSpPr>
            <a:spLocks noGrp="1"/>
          </p:cNvSpPr>
          <p:nvPr>
            <p:ph sz="half" idx="1"/>
          </p:nvPr>
        </p:nvSpPr>
        <p:spPr>
          <a:xfrm>
            <a:off x="1218883" y="1803400"/>
            <a:ext cx="4773956" cy="4267200"/>
          </a:xfrm>
        </p:spPr>
        <p:txBody>
          <a:bodyPr>
            <a:normAutofit/>
          </a:bodyPr>
          <a:lstStyle/>
          <a:p>
            <a:pPr marL="0" indent="0">
              <a:buNone/>
            </a:pPr>
            <a:endParaRPr lang="en-US" dirty="0"/>
          </a:p>
          <a:p>
            <a:pPr marL="0" indent="0">
              <a:buNone/>
            </a:pPr>
            <a:endParaRPr lang="en-US" dirty="0"/>
          </a:p>
        </p:txBody>
      </p:sp>
      <p:pic>
        <p:nvPicPr>
          <p:cNvPr id="6" name="Picture 5" descr="Map&#10;&#10;Description automatically generated">
            <a:extLst>
              <a:ext uri="{FF2B5EF4-FFF2-40B4-BE49-F238E27FC236}">
                <a16:creationId xmlns:a16="http://schemas.microsoft.com/office/drawing/2014/main" id="{B99E1A13-263E-4E57-ADC9-DD1B7B3440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011" y="1600200"/>
            <a:ext cx="10896601" cy="4826000"/>
          </a:xfrm>
          <a:prstGeom prst="rect">
            <a:avLst/>
          </a:prstGeom>
        </p:spPr>
      </p:pic>
      <p:sp>
        <p:nvSpPr>
          <p:cNvPr id="8" name="Pentagon 7">
            <a:extLst>
              <a:ext uri="{FF2B5EF4-FFF2-40B4-BE49-F238E27FC236}">
                <a16:creationId xmlns:a16="http://schemas.microsoft.com/office/drawing/2014/main" id="{BFBCF41A-DE49-401B-A1DF-CA610854EDF9}"/>
              </a:ext>
            </a:extLst>
          </p:cNvPr>
          <p:cNvSpPr/>
          <p:nvPr/>
        </p:nvSpPr>
        <p:spPr>
          <a:xfrm>
            <a:off x="8685212" y="4114800"/>
            <a:ext cx="457200" cy="482600"/>
          </a:xfrm>
          <a:prstGeom prst="pentagon">
            <a:avLst/>
          </a:prstGeom>
          <a:solidFill>
            <a:srgbClr val="51FF21"/>
          </a:solidFill>
          <a:ln>
            <a:solidFill>
              <a:srgbClr val="51FF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AE85D5DA-DCD8-42CD-8D4A-74C3A6A28674}"/>
              </a:ext>
            </a:extLst>
          </p:cNvPr>
          <p:cNvPicPr>
            <a:picLocks noChangeAspect="1"/>
          </p:cNvPicPr>
          <p:nvPr/>
        </p:nvPicPr>
        <p:blipFill>
          <a:blip r:embed="rId3"/>
          <a:stretch>
            <a:fillRect/>
          </a:stretch>
        </p:blipFill>
        <p:spPr>
          <a:xfrm>
            <a:off x="7847012" y="5486400"/>
            <a:ext cx="481626" cy="499915"/>
          </a:xfrm>
          <a:prstGeom prst="rect">
            <a:avLst/>
          </a:prstGeom>
        </p:spPr>
      </p:pic>
      <p:pic>
        <p:nvPicPr>
          <p:cNvPr id="14" name="Picture 13">
            <a:extLst>
              <a:ext uri="{FF2B5EF4-FFF2-40B4-BE49-F238E27FC236}">
                <a16:creationId xmlns:a16="http://schemas.microsoft.com/office/drawing/2014/main" id="{D38E79D2-2637-4D6D-8B68-520C1AB69BCB}"/>
              </a:ext>
            </a:extLst>
          </p:cNvPr>
          <p:cNvPicPr>
            <a:picLocks noChangeAspect="1"/>
          </p:cNvPicPr>
          <p:nvPr/>
        </p:nvPicPr>
        <p:blipFill>
          <a:blip r:embed="rId3"/>
          <a:stretch>
            <a:fillRect/>
          </a:stretch>
        </p:blipFill>
        <p:spPr>
          <a:xfrm>
            <a:off x="4265612" y="3763242"/>
            <a:ext cx="481626" cy="499915"/>
          </a:xfrm>
          <a:prstGeom prst="rect">
            <a:avLst/>
          </a:prstGeom>
        </p:spPr>
      </p:pic>
      <p:pic>
        <p:nvPicPr>
          <p:cNvPr id="15" name="Picture 14">
            <a:extLst>
              <a:ext uri="{FF2B5EF4-FFF2-40B4-BE49-F238E27FC236}">
                <a16:creationId xmlns:a16="http://schemas.microsoft.com/office/drawing/2014/main" id="{8C462D0A-6861-4C22-B762-76F8C6374B56}"/>
              </a:ext>
            </a:extLst>
          </p:cNvPr>
          <p:cNvPicPr>
            <a:picLocks noChangeAspect="1"/>
          </p:cNvPicPr>
          <p:nvPr/>
        </p:nvPicPr>
        <p:blipFill>
          <a:blip r:embed="rId3"/>
          <a:stretch>
            <a:fillRect/>
          </a:stretch>
        </p:blipFill>
        <p:spPr>
          <a:xfrm>
            <a:off x="8990012" y="4956524"/>
            <a:ext cx="481626" cy="499915"/>
          </a:xfrm>
          <a:prstGeom prst="rect">
            <a:avLst/>
          </a:prstGeom>
        </p:spPr>
      </p:pic>
      <p:pic>
        <p:nvPicPr>
          <p:cNvPr id="16" name="Picture 15">
            <a:extLst>
              <a:ext uri="{FF2B5EF4-FFF2-40B4-BE49-F238E27FC236}">
                <a16:creationId xmlns:a16="http://schemas.microsoft.com/office/drawing/2014/main" id="{E04D4FD5-8454-4EB6-B11B-E37BE0C6BE9A}"/>
              </a:ext>
            </a:extLst>
          </p:cNvPr>
          <p:cNvPicPr>
            <a:picLocks noChangeAspect="1"/>
          </p:cNvPicPr>
          <p:nvPr/>
        </p:nvPicPr>
        <p:blipFill>
          <a:blip r:embed="rId3"/>
          <a:stretch>
            <a:fillRect/>
          </a:stretch>
        </p:blipFill>
        <p:spPr>
          <a:xfrm>
            <a:off x="7198798" y="3614885"/>
            <a:ext cx="481626" cy="499915"/>
          </a:xfrm>
          <a:prstGeom prst="rect">
            <a:avLst/>
          </a:prstGeom>
        </p:spPr>
      </p:pic>
    </p:spTree>
    <p:extLst>
      <p:ext uri="{BB962C8B-B14F-4D97-AF65-F5344CB8AC3E}">
        <p14:creationId xmlns:p14="http://schemas.microsoft.com/office/powerpoint/2010/main" val="26383544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11C5CF-84B8-4345-8F4D-0D364B984550}"/>
              </a:ext>
            </a:extLst>
          </p:cNvPr>
          <p:cNvSpPr>
            <a:spLocks noGrp="1"/>
          </p:cNvSpPr>
          <p:nvPr>
            <p:ph type="title"/>
          </p:nvPr>
        </p:nvSpPr>
        <p:spPr>
          <a:xfrm>
            <a:off x="1218883" y="431800"/>
            <a:ext cx="9751060" cy="1168400"/>
          </a:xfrm>
        </p:spPr>
        <p:txBody>
          <a:bodyPr anchor="b">
            <a:normAutofit/>
          </a:bodyPr>
          <a:lstStyle/>
          <a:p>
            <a:r>
              <a:rPr lang="en-US" dirty="0"/>
              <a:t>588AD John the Faster </a:t>
            </a:r>
            <a:br>
              <a:rPr lang="en-US" dirty="0"/>
            </a:br>
            <a:r>
              <a:rPr lang="en-US" dirty="0"/>
              <a:t>“Universal Bishop of the Church”</a:t>
            </a:r>
          </a:p>
        </p:txBody>
      </p:sp>
      <p:sp>
        <p:nvSpPr>
          <p:cNvPr id="5" name="Content Placeholder 4">
            <a:extLst>
              <a:ext uri="{FF2B5EF4-FFF2-40B4-BE49-F238E27FC236}">
                <a16:creationId xmlns:a16="http://schemas.microsoft.com/office/drawing/2014/main" id="{614533AB-D7B9-4C4C-BD2E-B0AFC9250766}"/>
              </a:ext>
            </a:extLst>
          </p:cNvPr>
          <p:cNvSpPr>
            <a:spLocks noGrp="1"/>
          </p:cNvSpPr>
          <p:nvPr>
            <p:ph sz="half" idx="1"/>
          </p:nvPr>
        </p:nvSpPr>
        <p:spPr>
          <a:xfrm>
            <a:off x="1218883" y="1803400"/>
            <a:ext cx="4773956" cy="4267200"/>
          </a:xfrm>
        </p:spPr>
        <p:txBody>
          <a:bodyPr>
            <a:normAutofit/>
          </a:bodyPr>
          <a:lstStyle/>
          <a:p>
            <a:pPr marL="0" indent="0">
              <a:buNone/>
            </a:pPr>
            <a:endParaRPr lang="en-US" dirty="0"/>
          </a:p>
          <a:p>
            <a:pPr marL="0" indent="0">
              <a:buNone/>
            </a:pPr>
            <a:endParaRPr lang="en-US" dirty="0"/>
          </a:p>
        </p:txBody>
      </p:sp>
      <p:pic>
        <p:nvPicPr>
          <p:cNvPr id="6" name="Picture 5" descr="Map&#10;&#10;Description automatically generated">
            <a:extLst>
              <a:ext uri="{FF2B5EF4-FFF2-40B4-BE49-F238E27FC236}">
                <a16:creationId xmlns:a16="http://schemas.microsoft.com/office/drawing/2014/main" id="{B99E1A13-263E-4E57-ADC9-DD1B7B3440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011" y="1600200"/>
            <a:ext cx="10896601" cy="4826000"/>
          </a:xfrm>
          <a:prstGeom prst="rect">
            <a:avLst/>
          </a:prstGeom>
        </p:spPr>
      </p:pic>
      <p:sp>
        <p:nvSpPr>
          <p:cNvPr id="2" name="Sun 1">
            <a:extLst>
              <a:ext uri="{FF2B5EF4-FFF2-40B4-BE49-F238E27FC236}">
                <a16:creationId xmlns:a16="http://schemas.microsoft.com/office/drawing/2014/main" id="{CD9F9CB0-E325-4131-ACFD-D76D3FF40E4D}"/>
              </a:ext>
            </a:extLst>
          </p:cNvPr>
          <p:cNvSpPr/>
          <p:nvPr/>
        </p:nvSpPr>
        <p:spPr>
          <a:xfrm>
            <a:off x="6592291" y="3429000"/>
            <a:ext cx="1424645" cy="1447800"/>
          </a:xfrm>
          <a:prstGeom prst="su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up of a person&#10;&#10;Description automatically generated with low confidence">
            <a:extLst>
              <a:ext uri="{FF2B5EF4-FFF2-40B4-BE49-F238E27FC236}">
                <a16:creationId xmlns:a16="http://schemas.microsoft.com/office/drawing/2014/main" id="{6CDADB8F-C173-4FB7-98E4-EF53CB6C6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1953" y="1621971"/>
            <a:ext cx="2495550" cy="3810000"/>
          </a:xfrm>
          <a:prstGeom prst="rect">
            <a:avLst/>
          </a:prstGeom>
        </p:spPr>
      </p:pic>
    </p:spTree>
    <p:extLst>
      <p:ext uri="{BB962C8B-B14F-4D97-AF65-F5344CB8AC3E}">
        <p14:creationId xmlns:p14="http://schemas.microsoft.com/office/powerpoint/2010/main" val="13995390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11C5CF-84B8-4345-8F4D-0D364B984550}"/>
              </a:ext>
            </a:extLst>
          </p:cNvPr>
          <p:cNvSpPr>
            <a:spLocks noGrp="1"/>
          </p:cNvSpPr>
          <p:nvPr>
            <p:ph type="title"/>
          </p:nvPr>
        </p:nvSpPr>
        <p:spPr>
          <a:xfrm>
            <a:off x="1218883" y="431800"/>
            <a:ext cx="9751060" cy="1168400"/>
          </a:xfrm>
        </p:spPr>
        <p:txBody>
          <a:bodyPr anchor="b">
            <a:normAutofit/>
          </a:bodyPr>
          <a:lstStyle/>
          <a:p>
            <a:r>
              <a:rPr lang="en-US" dirty="0"/>
              <a:t>606AD Pope Boniface III “Universal Bishop”</a:t>
            </a:r>
          </a:p>
        </p:txBody>
      </p:sp>
      <p:sp>
        <p:nvSpPr>
          <p:cNvPr id="5" name="Content Placeholder 4">
            <a:extLst>
              <a:ext uri="{FF2B5EF4-FFF2-40B4-BE49-F238E27FC236}">
                <a16:creationId xmlns:a16="http://schemas.microsoft.com/office/drawing/2014/main" id="{614533AB-D7B9-4C4C-BD2E-B0AFC9250766}"/>
              </a:ext>
            </a:extLst>
          </p:cNvPr>
          <p:cNvSpPr>
            <a:spLocks noGrp="1"/>
          </p:cNvSpPr>
          <p:nvPr>
            <p:ph sz="half" idx="1"/>
          </p:nvPr>
        </p:nvSpPr>
        <p:spPr>
          <a:xfrm>
            <a:off x="1218883" y="1803400"/>
            <a:ext cx="4773956" cy="4267200"/>
          </a:xfrm>
        </p:spPr>
        <p:txBody>
          <a:bodyPr>
            <a:normAutofit/>
          </a:bodyPr>
          <a:lstStyle/>
          <a:p>
            <a:pPr marL="0" indent="0">
              <a:buNone/>
            </a:pPr>
            <a:endParaRPr lang="en-US" dirty="0"/>
          </a:p>
          <a:p>
            <a:pPr marL="0" indent="0">
              <a:buNone/>
            </a:pPr>
            <a:endParaRPr lang="en-US" dirty="0"/>
          </a:p>
        </p:txBody>
      </p:sp>
      <p:pic>
        <p:nvPicPr>
          <p:cNvPr id="6" name="Picture 5" descr="Map&#10;&#10;Description automatically generated">
            <a:extLst>
              <a:ext uri="{FF2B5EF4-FFF2-40B4-BE49-F238E27FC236}">
                <a16:creationId xmlns:a16="http://schemas.microsoft.com/office/drawing/2014/main" id="{B99E1A13-263E-4E57-ADC9-DD1B7B3440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011" y="1600200"/>
            <a:ext cx="10896601" cy="4826000"/>
          </a:xfrm>
          <a:prstGeom prst="rect">
            <a:avLst/>
          </a:prstGeom>
        </p:spPr>
      </p:pic>
      <p:sp>
        <p:nvSpPr>
          <p:cNvPr id="2" name="Sun 1">
            <a:extLst>
              <a:ext uri="{FF2B5EF4-FFF2-40B4-BE49-F238E27FC236}">
                <a16:creationId xmlns:a16="http://schemas.microsoft.com/office/drawing/2014/main" id="{CD9F9CB0-E325-4131-ACFD-D76D3FF40E4D}"/>
              </a:ext>
            </a:extLst>
          </p:cNvPr>
          <p:cNvSpPr/>
          <p:nvPr/>
        </p:nvSpPr>
        <p:spPr>
          <a:xfrm>
            <a:off x="3808412" y="3028950"/>
            <a:ext cx="1879627" cy="1816100"/>
          </a:xfrm>
          <a:prstGeom prst="su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text&#10;&#10;Description automatically generated">
            <a:extLst>
              <a:ext uri="{FF2B5EF4-FFF2-40B4-BE49-F238E27FC236}">
                <a16:creationId xmlns:a16="http://schemas.microsoft.com/office/drawing/2014/main" id="{C25E359E-9F12-46F7-A05E-3144EDBFD9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781" y="1708150"/>
            <a:ext cx="1710646" cy="2559050"/>
          </a:xfrm>
          <a:prstGeom prst="rect">
            <a:avLst/>
          </a:prstGeom>
        </p:spPr>
      </p:pic>
    </p:spTree>
    <p:extLst>
      <p:ext uri="{BB962C8B-B14F-4D97-AF65-F5344CB8AC3E}">
        <p14:creationId xmlns:p14="http://schemas.microsoft.com/office/powerpoint/2010/main" val="3944786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A49FB-A759-4B00-8722-D8B4CE1E5FFA}"/>
              </a:ext>
            </a:extLst>
          </p:cNvPr>
          <p:cNvSpPr>
            <a:spLocks noGrp="1"/>
          </p:cNvSpPr>
          <p:nvPr>
            <p:ph type="title"/>
          </p:nvPr>
        </p:nvSpPr>
        <p:spPr/>
        <p:txBody>
          <a:bodyPr/>
          <a:lstStyle/>
          <a:p>
            <a:r>
              <a:rPr lang="en-US" dirty="0"/>
              <a:t>Roman Empire or Catholic Church</a:t>
            </a:r>
          </a:p>
        </p:txBody>
      </p:sp>
      <p:pic>
        <p:nvPicPr>
          <p:cNvPr id="5" name="Picture 4" descr="A screenshot of a computer&#10;&#10;Description automatically generated with medium confidence">
            <a:extLst>
              <a:ext uri="{FF2B5EF4-FFF2-40B4-BE49-F238E27FC236}">
                <a16:creationId xmlns:a16="http://schemas.microsoft.com/office/drawing/2014/main" id="{B7BA21D5-0353-41C6-A520-9E25E594D587}"/>
              </a:ext>
            </a:extLst>
          </p:cNvPr>
          <p:cNvPicPr>
            <a:picLocks noChangeAspect="1"/>
          </p:cNvPicPr>
          <p:nvPr/>
        </p:nvPicPr>
        <p:blipFill rotWithShape="1">
          <a:blip r:embed="rId2">
            <a:extLst>
              <a:ext uri="{28A0092B-C50C-407E-A947-70E740481C1C}">
                <a14:useLocalDpi xmlns:a14="http://schemas.microsoft.com/office/drawing/2010/main" val="0"/>
              </a:ext>
            </a:extLst>
          </a:blip>
          <a:srcRect t="19608"/>
          <a:stretch/>
        </p:blipFill>
        <p:spPr>
          <a:xfrm>
            <a:off x="3207925" y="1893956"/>
            <a:ext cx="5772974" cy="4532244"/>
          </a:xfrm>
          <a:prstGeom prst="rect">
            <a:avLst/>
          </a:prstGeom>
        </p:spPr>
      </p:pic>
    </p:spTree>
    <p:extLst>
      <p:ext uri="{BB962C8B-B14F-4D97-AF65-F5344CB8AC3E}">
        <p14:creationId xmlns:p14="http://schemas.microsoft.com/office/powerpoint/2010/main" val="34163783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8B2341-3D1D-4A85-9C5E-2A18B3BB4720}"/>
              </a:ext>
            </a:extLst>
          </p:cNvPr>
          <p:cNvSpPr>
            <a:spLocks noGrp="1"/>
          </p:cNvSpPr>
          <p:nvPr>
            <p:ph type="title"/>
          </p:nvPr>
        </p:nvSpPr>
        <p:spPr/>
        <p:txBody>
          <a:bodyPr/>
          <a:lstStyle/>
          <a:p>
            <a:r>
              <a:rPr lang="en-US" dirty="0"/>
              <a:t>Your Thoughts </a:t>
            </a:r>
          </a:p>
        </p:txBody>
      </p:sp>
      <p:sp>
        <p:nvSpPr>
          <p:cNvPr id="5" name="Text Placeholder 4">
            <a:extLst>
              <a:ext uri="{FF2B5EF4-FFF2-40B4-BE49-F238E27FC236}">
                <a16:creationId xmlns:a16="http://schemas.microsoft.com/office/drawing/2014/main" id="{3C5792CF-B3D8-4F0D-8368-DAC103C53C4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861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B7D0EF7-589D-40AD-B3FD-E5FDA5341203}"/>
              </a:ext>
            </a:extLst>
          </p:cNvPr>
          <p:cNvSpPr>
            <a:spLocks noGrp="1"/>
          </p:cNvSpPr>
          <p:nvPr>
            <p:ph type="title"/>
          </p:nvPr>
        </p:nvSpPr>
        <p:spPr>
          <a:xfrm>
            <a:off x="1218883" y="431800"/>
            <a:ext cx="9751060" cy="1168400"/>
          </a:xfrm>
        </p:spPr>
        <p:txBody>
          <a:bodyPr anchor="b">
            <a:normAutofit/>
          </a:bodyPr>
          <a:lstStyle/>
          <a:p>
            <a:r>
              <a:rPr lang="en-US" dirty="0"/>
              <a:t>Early Organizational Apostasy</a:t>
            </a:r>
          </a:p>
        </p:txBody>
      </p:sp>
      <p:pic>
        <p:nvPicPr>
          <p:cNvPr id="6" name="Content Placeholder 5" descr="A picture containing chart&#10;&#10;Description automatically generated">
            <a:extLst>
              <a:ext uri="{FF2B5EF4-FFF2-40B4-BE49-F238E27FC236}">
                <a16:creationId xmlns:a16="http://schemas.microsoft.com/office/drawing/2014/main" id="{61FC3998-659D-4231-A422-38716389D87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20254" y="1752600"/>
            <a:ext cx="9749689" cy="4673600"/>
          </a:xfrm>
        </p:spPr>
      </p:pic>
    </p:spTree>
    <p:extLst>
      <p:ext uri="{BB962C8B-B14F-4D97-AF65-F5344CB8AC3E}">
        <p14:creationId xmlns:p14="http://schemas.microsoft.com/office/powerpoint/2010/main" val="18070693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11C5CF-84B8-4345-8F4D-0D364B984550}"/>
              </a:ext>
            </a:extLst>
          </p:cNvPr>
          <p:cNvSpPr>
            <a:spLocks noGrp="1"/>
          </p:cNvSpPr>
          <p:nvPr>
            <p:ph type="title"/>
          </p:nvPr>
        </p:nvSpPr>
        <p:spPr>
          <a:xfrm>
            <a:off x="1218883" y="431800"/>
            <a:ext cx="9751060" cy="1168400"/>
          </a:xfrm>
        </p:spPr>
        <p:txBody>
          <a:bodyPr anchor="b">
            <a:normAutofit/>
          </a:bodyPr>
          <a:lstStyle/>
          <a:p>
            <a:r>
              <a:rPr lang="en-US" dirty="0"/>
              <a:t>313 AD Emperor Constantine </a:t>
            </a:r>
          </a:p>
        </p:txBody>
      </p:sp>
      <p:sp>
        <p:nvSpPr>
          <p:cNvPr id="5" name="Content Placeholder 4">
            <a:extLst>
              <a:ext uri="{FF2B5EF4-FFF2-40B4-BE49-F238E27FC236}">
                <a16:creationId xmlns:a16="http://schemas.microsoft.com/office/drawing/2014/main" id="{614533AB-D7B9-4C4C-BD2E-B0AFC9250766}"/>
              </a:ext>
            </a:extLst>
          </p:cNvPr>
          <p:cNvSpPr>
            <a:spLocks noGrp="1"/>
          </p:cNvSpPr>
          <p:nvPr>
            <p:ph sz="half" idx="1"/>
          </p:nvPr>
        </p:nvSpPr>
        <p:spPr>
          <a:xfrm>
            <a:off x="1218883" y="1803400"/>
            <a:ext cx="4773956" cy="4267200"/>
          </a:xfrm>
        </p:spPr>
        <p:txBody>
          <a:bodyPr>
            <a:normAutofit/>
          </a:bodyPr>
          <a:lstStyle/>
          <a:p>
            <a:r>
              <a:rPr lang="en-US" dirty="0"/>
              <a:t>Defeats all challengers for the throne</a:t>
            </a:r>
          </a:p>
          <a:p>
            <a:r>
              <a:rPr lang="en-US" dirty="0"/>
              <a:t>Reunites Rome </a:t>
            </a:r>
          </a:p>
          <a:p>
            <a:r>
              <a:rPr lang="en-US" dirty="0"/>
              <a:t>Edict of Milan</a:t>
            </a:r>
          </a:p>
        </p:txBody>
      </p:sp>
      <p:pic>
        <p:nvPicPr>
          <p:cNvPr id="7" name="Picture 6" descr="A statue of a person&#10;&#10;Description automatically generated with medium confidence">
            <a:extLst>
              <a:ext uri="{FF2B5EF4-FFF2-40B4-BE49-F238E27FC236}">
                <a16:creationId xmlns:a16="http://schemas.microsoft.com/office/drawing/2014/main" id="{E8952ACC-C7DB-4E59-A61B-21B93393180A}"/>
              </a:ext>
            </a:extLst>
          </p:cNvPr>
          <p:cNvPicPr>
            <a:picLocks noChangeAspect="1"/>
          </p:cNvPicPr>
          <p:nvPr/>
        </p:nvPicPr>
        <p:blipFill rotWithShape="1">
          <a:blip r:embed="rId2">
            <a:extLst>
              <a:ext uri="{28A0092B-C50C-407E-A947-70E740481C1C}">
                <a14:useLocalDpi xmlns:a14="http://schemas.microsoft.com/office/drawing/2010/main" val="0"/>
              </a:ext>
            </a:extLst>
          </a:blip>
          <a:srcRect t="2914" b="30134"/>
          <a:stretch/>
        </p:blipFill>
        <p:spPr>
          <a:xfrm>
            <a:off x="6195986" y="1803400"/>
            <a:ext cx="4773956" cy="4267200"/>
          </a:xfrm>
          <a:prstGeom prst="rect">
            <a:avLst/>
          </a:prstGeom>
          <a:noFill/>
        </p:spPr>
      </p:pic>
    </p:spTree>
    <p:extLst>
      <p:ext uri="{BB962C8B-B14F-4D97-AF65-F5344CB8AC3E}">
        <p14:creationId xmlns:p14="http://schemas.microsoft.com/office/powerpoint/2010/main" val="88380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11C5CF-84B8-4345-8F4D-0D364B984550}"/>
              </a:ext>
            </a:extLst>
          </p:cNvPr>
          <p:cNvSpPr>
            <a:spLocks noGrp="1"/>
          </p:cNvSpPr>
          <p:nvPr>
            <p:ph type="title"/>
          </p:nvPr>
        </p:nvSpPr>
        <p:spPr>
          <a:xfrm>
            <a:off x="1218883" y="431800"/>
            <a:ext cx="9751060" cy="1168400"/>
          </a:xfrm>
        </p:spPr>
        <p:txBody>
          <a:bodyPr anchor="b">
            <a:normAutofit/>
          </a:bodyPr>
          <a:lstStyle/>
          <a:p>
            <a:r>
              <a:rPr lang="en-US" dirty="0"/>
              <a:t>313-325 AD Church Controversy </a:t>
            </a:r>
          </a:p>
        </p:txBody>
      </p:sp>
      <p:sp>
        <p:nvSpPr>
          <p:cNvPr id="5" name="Content Placeholder 4">
            <a:extLst>
              <a:ext uri="{FF2B5EF4-FFF2-40B4-BE49-F238E27FC236}">
                <a16:creationId xmlns:a16="http://schemas.microsoft.com/office/drawing/2014/main" id="{614533AB-D7B9-4C4C-BD2E-B0AFC9250766}"/>
              </a:ext>
            </a:extLst>
          </p:cNvPr>
          <p:cNvSpPr>
            <a:spLocks noGrp="1"/>
          </p:cNvSpPr>
          <p:nvPr>
            <p:ph sz="half" idx="1"/>
          </p:nvPr>
        </p:nvSpPr>
        <p:spPr>
          <a:xfrm>
            <a:off x="1218883" y="1803400"/>
            <a:ext cx="4773956" cy="4267200"/>
          </a:xfrm>
        </p:spPr>
        <p:txBody>
          <a:bodyPr>
            <a:normAutofit/>
          </a:bodyPr>
          <a:lstStyle/>
          <a:p>
            <a:r>
              <a:rPr lang="en-US" dirty="0"/>
              <a:t>The Arain Controversy (was Jesus, God, man or both?)</a:t>
            </a:r>
          </a:p>
          <a:p>
            <a:pPr marL="0" indent="0">
              <a:buNone/>
            </a:pPr>
            <a:endParaRPr lang="en-US" dirty="0"/>
          </a:p>
        </p:txBody>
      </p:sp>
      <p:pic>
        <p:nvPicPr>
          <p:cNvPr id="7" name="Picture 6" descr="A statue of a person&#10;&#10;Description automatically generated with medium confidence">
            <a:extLst>
              <a:ext uri="{FF2B5EF4-FFF2-40B4-BE49-F238E27FC236}">
                <a16:creationId xmlns:a16="http://schemas.microsoft.com/office/drawing/2014/main" id="{E8952ACC-C7DB-4E59-A61B-21B93393180A}"/>
              </a:ext>
            </a:extLst>
          </p:cNvPr>
          <p:cNvPicPr>
            <a:picLocks noChangeAspect="1"/>
          </p:cNvPicPr>
          <p:nvPr/>
        </p:nvPicPr>
        <p:blipFill rotWithShape="1">
          <a:blip r:embed="rId2">
            <a:extLst>
              <a:ext uri="{28A0092B-C50C-407E-A947-70E740481C1C}">
                <a14:useLocalDpi xmlns:a14="http://schemas.microsoft.com/office/drawing/2010/main" val="0"/>
              </a:ext>
            </a:extLst>
          </a:blip>
          <a:srcRect t="2914" b="30134"/>
          <a:stretch/>
        </p:blipFill>
        <p:spPr>
          <a:xfrm>
            <a:off x="6195986" y="1803400"/>
            <a:ext cx="4773956" cy="4267200"/>
          </a:xfrm>
          <a:prstGeom prst="rect">
            <a:avLst/>
          </a:prstGeom>
          <a:noFill/>
        </p:spPr>
      </p:pic>
    </p:spTree>
    <p:extLst>
      <p:ext uri="{BB962C8B-B14F-4D97-AF65-F5344CB8AC3E}">
        <p14:creationId xmlns:p14="http://schemas.microsoft.com/office/powerpoint/2010/main" val="399127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11C5CF-84B8-4345-8F4D-0D364B984550}"/>
              </a:ext>
            </a:extLst>
          </p:cNvPr>
          <p:cNvSpPr>
            <a:spLocks noGrp="1"/>
          </p:cNvSpPr>
          <p:nvPr>
            <p:ph type="title"/>
          </p:nvPr>
        </p:nvSpPr>
        <p:spPr>
          <a:xfrm>
            <a:off x="1218883" y="431800"/>
            <a:ext cx="9751060" cy="1168400"/>
          </a:xfrm>
        </p:spPr>
        <p:txBody>
          <a:bodyPr anchor="b">
            <a:normAutofit/>
          </a:bodyPr>
          <a:lstStyle/>
          <a:p>
            <a:r>
              <a:rPr lang="en-US" dirty="0"/>
              <a:t>313-325 AD Church Controversy </a:t>
            </a:r>
          </a:p>
        </p:txBody>
      </p:sp>
      <p:sp>
        <p:nvSpPr>
          <p:cNvPr id="5" name="Content Placeholder 4">
            <a:extLst>
              <a:ext uri="{FF2B5EF4-FFF2-40B4-BE49-F238E27FC236}">
                <a16:creationId xmlns:a16="http://schemas.microsoft.com/office/drawing/2014/main" id="{614533AB-D7B9-4C4C-BD2E-B0AFC9250766}"/>
              </a:ext>
            </a:extLst>
          </p:cNvPr>
          <p:cNvSpPr>
            <a:spLocks noGrp="1"/>
          </p:cNvSpPr>
          <p:nvPr>
            <p:ph sz="half" idx="1"/>
          </p:nvPr>
        </p:nvSpPr>
        <p:spPr>
          <a:xfrm>
            <a:off x="1218883" y="1803400"/>
            <a:ext cx="4773956" cy="4267200"/>
          </a:xfrm>
        </p:spPr>
        <p:txBody>
          <a:bodyPr>
            <a:normAutofit/>
          </a:bodyPr>
          <a:lstStyle/>
          <a:p>
            <a:r>
              <a:rPr lang="en-US" dirty="0"/>
              <a:t>The Arain Controversy (was Jesus God man or both?)</a:t>
            </a:r>
          </a:p>
          <a:p>
            <a:r>
              <a:rPr lang="en-US" dirty="0"/>
              <a:t>The Apollinarian Controversy (Jesus had a human body and soul but did not have a human brain, but a divine mind and not a human rational mind)</a:t>
            </a:r>
          </a:p>
          <a:p>
            <a:pPr marL="0" indent="0">
              <a:buNone/>
            </a:pPr>
            <a:endParaRPr lang="en-US" dirty="0"/>
          </a:p>
        </p:txBody>
      </p:sp>
      <p:pic>
        <p:nvPicPr>
          <p:cNvPr id="7" name="Picture 6" descr="A statue of a person&#10;&#10;Description automatically generated with medium confidence">
            <a:extLst>
              <a:ext uri="{FF2B5EF4-FFF2-40B4-BE49-F238E27FC236}">
                <a16:creationId xmlns:a16="http://schemas.microsoft.com/office/drawing/2014/main" id="{E8952ACC-C7DB-4E59-A61B-21B93393180A}"/>
              </a:ext>
            </a:extLst>
          </p:cNvPr>
          <p:cNvPicPr>
            <a:picLocks noChangeAspect="1"/>
          </p:cNvPicPr>
          <p:nvPr/>
        </p:nvPicPr>
        <p:blipFill rotWithShape="1">
          <a:blip r:embed="rId2">
            <a:extLst>
              <a:ext uri="{28A0092B-C50C-407E-A947-70E740481C1C}">
                <a14:useLocalDpi xmlns:a14="http://schemas.microsoft.com/office/drawing/2010/main" val="0"/>
              </a:ext>
            </a:extLst>
          </a:blip>
          <a:srcRect t="2914" b="30134"/>
          <a:stretch/>
        </p:blipFill>
        <p:spPr>
          <a:xfrm>
            <a:off x="6195986" y="1803400"/>
            <a:ext cx="4773956" cy="4267200"/>
          </a:xfrm>
          <a:prstGeom prst="rect">
            <a:avLst/>
          </a:prstGeom>
          <a:noFill/>
        </p:spPr>
      </p:pic>
    </p:spTree>
    <p:extLst>
      <p:ext uri="{BB962C8B-B14F-4D97-AF65-F5344CB8AC3E}">
        <p14:creationId xmlns:p14="http://schemas.microsoft.com/office/powerpoint/2010/main" val="292496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11C5CF-84B8-4345-8F4D-0D364B984550}"/>
              </a:ext>
            </a:extLst>
          </p:cNvPr>
          <p:cNvSpPr>
            <a:spLocks noGrp="1"/>
          </p:cNvSpPr>
          <p:nvPr>
            <p:ph type="title"/>
          </p:nvPr>
        </p:nvSpPr>
        <p:spPr>
          <a:xfrm>
            <a:off x="1218883" y="431800"/>
            <a:ext cx="9751060" cy="1168400"/>
          </a:xfrm>
        </p:spPr>
        <p:txBody>
          <a:bodyPr anchor="b">
            <a:normAutofit/>
          </a:bodyPr>
          <a:lstStyle/>
          <a:p>
            <a:r>
              <a:rPr lang="en-US" dirty="0"/>
              <a:t>313-325 AD Church Controversy </a:t>
            </a:r>
          </a:p>
        </p:txBody>
      </p:sp>
      <p:sp>
        <p:nvSpPr>
          <p:cNvPr id="5" name="Content Placeholder 4">
            <a:extLst>
              <a:ext uri="{FF2B5EF4-FFF2-40B4-BE49-F238E27FC236}">
                <a16:creationId xmlns:a16="http://schemas.microsoft.com/office/drawing/2014/main" id="{614533AB-D7B9-4C4C-BD2E-B0AFC9250766}"/>
              </a:ext>
            </a:extLst>
          </p:cNvPr>
          <p:cNvSpPr>
            <a:spLocks noGrp="1"/>
          </p:cNvSpPr>
          <p:nvPr>
            <p:ph sz="half" idx="1"/>
          </p:nvPr>
        </p:nvSpPr>
        <p:spPr>
          <a:xfrm>
            <a:off x="1218883" y="1803400"/>
            <a:ext cx="4773956" cy="4267200"/>
          </a:xfrm>
        </p:spPr>
        <p:txBody>
          <a:bodyPr>
            <a:normAutofit/>
          </a:bodyPr>
          <a:lstStyle/>
          <a:p>
            <a:r>
              <a:rPr lang="en-US" dirty="0"/>
              <a:t>The Arain Controversy (was Jesus God man or both?)</a:t>
            </a:r>
          </a:p>
          <a:p>
            <a:r>
              <a:rPr lang="en-US" dirty="0"/>
              <a:t>The </a:t>
            </a:r>
            <a:r>
              <a:rPr lang="en-US" dirty="0" err="1"/>
              <a:t>Appolinarian</a:t>
            </a:r>
            <a:r>
              <a:rPr lang="en-US" dirty="0"/>
              <a:t> Controversy (Jesus had a human body and soul but did not have a human brain, but a divine mind and not a human rational mind)</a:t>
            </a:r>
          </a:p>
          <a:p>
            <a:r>
              <a:rPr lang="en-US" dirty="0"/>
              <a:t>The Pelagian Controversy (Arguments over original sin)</a:t>
            </a:r>
          </a:p>
          <a:p>
            <a:pPr marL="0" indent="0">
              <a:buNone/>
            </a:pPr>
            <a:endParaRPr lang="en-US" dirty="0"/>
          </a:p>
        </p:txBody>
      </p:sp>
      <p:pic>
        <p:nvPicPr>
          <p:cNvPr id="7" name="Picture 6" descr="A statue of a person&#10;&#10;Description automatically generated with medium confidence">
            <a:extLst>
              <a:ext uri="{FF2B5EF4-FFF2-40B4-BE49-F238E27FC236}">
                <a16:creationId xmlns:a16="http://schemas.microsoft.com/office/drawing/2014/main" id="{E8952ACC-C7DB-4E59-A61B-21B93393180A}"/>
              </a:ext>
            </a:extLst>
          </p:cNvPr>
          <p:cNvPicPr>
            <a:picLocks noChangeAspect="1"/>
          </p:cNvPicPr>
          <p:nvPr/>
        </p:nvPicPr>
        <p:blipFill rotWithShape="1">
          <a:blip r:embed="rId2">
            <a:extLst>
              <a:ext uri="{28A0092B-C50C-407E-A947-70E740481C1C}">
                <a14:useLocalDpi xmlns:a14="http://schemas.microsoft.com/office/drawing/2010/main" val="0"/>
              </a:ext>
            </a:extLst>
          </a:blip>
          <a:srcRect t="2914" b="30134"/>
          <a:stretch/>
        </p:blipFill>
        <p:spPr>
          <a:xfrm>
            <a:off x="6195986" y="1803400"/>
            <a:ext cx="4773956" cy="4267200"/>
          </a:xfrm>
          <a:prstGeom prst="rect">
            <a:avLst/>
          </a:prstGeom>
          <a:noFill/>
        </p:spPr>
      </p:pic>
    </p:spTree>
    <p:extLst>
      <p:ext uri="{BB962C8B-B14F-4D97-AF65-F5344CB8AC3E}">
        <p14:creationId xmlns:p14="http://schemas.microsoft.com/office/powerpoint/2010/main" val="350882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11C5CF-84B8-4345-8F4D-0D364B984550}"/>
              </a:ext>
            </a:extLst>
          </p:cNvPr>
          <p:cNvSpPr>
            <a:spLocks noGrp="1"/>
          </p:cNvSpPr>
          <p:nvPr>
            <p:ph type="title"/>
          </p:nvPr>
        </p:nvSpPr>
        <p:spPr>
          <a:xfrm>
            <a:off x="1218883" y="431800"/>
            <a:ext cx="9751060" cy="1168400"/>
          </a:xfrm>
        </p:spPr>
        <p:txBody>
          <a:bodyPr anchor="b">
            <a:normAutofit/>
          </a:bodyPr>
          <a:lstStyle/>
          <a:p>
            <a:r>
              <a:rPr lang="en-US" dirty="0"/>
              <a:t>325 AD Church at Nicaea </a:t>
            </a:r>
          </a:p>
        </p:txBody>
      </p:sp>
      <p:sp>
        <p:nvSpPr>
          <p:cNvPr id="5" name="Content Placeholder 4">
            <a:extLst>
              <a:ext uri="{FF2B5EF4-FFF2-40B4-BE49-F238E27FC236}">
                <a16:creationId xmlns:a16="http://schemas.microsoft.com/office/drawing/2014/main" id="{614533AB-D7B9-4C4C-BD2E-B0AFC9250766}"/>
              </a:ext>
            </a:extLst>
          </p:cNvPr>
          <p:cNvSpPr>
            <a:spLocks noGrp="1"/>
          </p:cNvSpPr>
          <p:nvPr>
            <p:ph sz="half" idx="1"/>
          </p:nvPr>
        </p:nvSpPr>
        <p:spPr>
          <a:xfrm>
            <a:off x="1218883" y="1803400"/>
            <a:ext cx="4773956" cy="4267200"/>
          </a:xfrm>
        </p:spPr>
        <p:txBody>
          <a:bodyPr>
            <a:normAutofit/>
          </a:bodyPr>
          <a:lstStyle/>
          <a:p>
            <a:pPr marL="0" indent="0">
              <a:buNone/>
            </a:pPr>
            <a:endParaRPr lang="en-US" dirty="0"/>
          </a:p>
          <a:p>
            <a:pPr marL="0" indent="0">
              <a:buNone/>
            </a:pPr>
            <a:endParaRPr lang="en-US" dirty="0"/>
          </a:p>
        </p:txBody>
      </p:sp>
      <p:pic>
        <p:nvPicPr>
          <p:cNvPr id="7" name="Picture 6" descr="A statue of a person&#10;&#10;Description automatically generated with medium confidence">
            <a:extLst>
              <a:ext uri="{FF2B5EF4-FFF2-40B4-BE49-F238E27FC236}">
                <a16:creationId xmlns:a16="http://schemas.microsoft.com/office/drawing/2014/main" id="{E8952ACC-C7DB-4E59-A61B-21B93393180A}"/>
              </a:ext>
            </a:extLst>
          </p:cNvPr>
          <p:cNvPicPr>
            <a:picLocks noChangeAspect="1"/>
          </p:cNvPicPr>
          <p:nvPr/>
        </p:nvPicPr>
        <p:blipFill rotWithShape="1">
          <a:blip r:embed="rId2">
            <a:extLst>
              <a:ext uri="{28A0092B-C50C-407E-A947-70E740481C1C}">
                <a14:useLocalDpi xmlns:a14="http://schemas.microsoft.com/office/drawing/2010/main" val="0"/>
              </a:ext>
            </a:extLst>
          </a:blip>
          <a:srcRect t="2914" b="30134"/>
          <a:stretch/>
        </p:blipFill>
        <p:spPr>
          <a:xfrm>
            <a:off x="6195986" y="1803400"/>
            <a:ext cx="4773956" cy="4267200"/>
          </a:xfrm>
          <a:prstGeom prst="rect">
            <a:avLst/>
          </a:prstGeom>
          <a:noFill/>
        </p:spPr>
      </p:pic>
      <p:pic>
        <p:nvPicPr>
          <p:cNvPr id="3" name="Picture 2" descr="Map&#10;&#10;Description automatically generated">
            <a:extLst>
              <a:ext uri="{FF2B5EF4-FFF2-40B4-BE49-F238E27FC236}">
                <a16:creationId xmlns:a16="http://schemas.microsoft.com/office/drawing/2014/main" id="{25723FB3-52DF-4877-81A1-E80A326A5D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080" y="1803400"/>
            <a:ext cx="5249333" cy="4267200"/>
          </a:xfrm>
          <a:prstGeom prst="rect">
            <a:avLst/>
          </a:prstGeom>
        </p:spPr>
      </p:pic>
    </p:spTree>
    <p:extLst>
      <p:ext uri="{BB962C8B-B14F-4D97-AF65-F5344CB8AC3E}">
        <p14:creationId xmlns:p14="http://schemas.microsoft.com/office/powerpoint/2010/main" val="1866291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TF02801059.potx" id="{C5FD5170-17AC-4815-968A-FDC1AAB6E99D}" vid="{74C691A5-1550-4555-B870-169F3443F41D}"/>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2.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D80E12-3BE9-4746-820E-FFB249F467F2}">
  <ds:schemaRefs>
    <ds:schemaRef ds:uri="http://schemas.microsoft.com/office/2006/documentManagement/type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2365</TotalTime>
  <Words>981</Words>
  <Application>Microsoft Office PowerPoint</Application>
  <PresentationFormat>Custom</PresentationFormat>
  <Paragraphs>119</Paragraphs>
  <Slides>37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Constantia</vt:lpstr>
      <vt:lpstr>Books Classic 16x9</vt:lpstr>
      <vt:lpstr>Church History</vt:lpstr>
      <vt:lpstr>Apostasy (1st Century)</vt:lpstr>
      <vt:lpstr>Chairman, Presiding President, Bishop</vt:lpstr>
      <vt:lpstr>Early Organizational Apostasy</vt:lpstr>
      <vt:lpstr>313 AD Emperor Constantine </vt:lpstr>
      <vt:lpstr>313-325 AD Church Controversy </vt:lpstr>
      <vt:lpstr>313-325 AD Church Controversy </vt:lpstr>
      <vt:lpstr>313-325 AD Church Controversy </vt:lpstr>
      <vt:lpstr>325 AD Church at Nicaea </vt:lpstr>
      <vt:lpstr>325 AD Church at Nicaea </vt:lpstr>
      <vt:lpstr>325 AD Church at Nicaea </vt:lpstr>
      <vt:lpstr>325 AD Church at Nicaea </vt:lpstr>
      <vt:lpstr>Your Thoughts </vt:lpstr>
      <vt:lpstr>Apostasy (4th t0 7th Century)</vt:lpstr>
      <vt:lpstr>What is the teaching of Christ and His apostles on the relationship of church and state?</vt:lpstr>
      <vt:lpstr>What is the teaching of Christ and His apostles on the relationship of church and state?</vt:lpstr>
      <vt:lpstr>What is the teaching of Christ and His apostles on the relationship of church and state?</vt:lpstr>
      <vt:lpstr>What is the teaching of Christ and His apostles on the relationship of church and state?</vt:lpstr>
      <vt:lpstr>What are the two conclusions drawn from these scriptures?</vt:lpstr>
      <vt:lpstr>What are the two conclusions drawn from these scriptures?</vt:lpstr>
      <vt:lpstr>Positive Results Experienced by Christians.  </vt:lpstr>
      <vt:lpstr>Positive Results Experienced by Christians.  </vt:lpstr>
      <vt:lpstr>Positive Results Experienced by Christians.  </vt:lpstr>
      <vt:lpstr>Positive Results Experienced by Christians.  </vt:lpstr>
      <vt:lpstr>Positive Results Experienced by Christians.  </vt:lpstr>
      <vt:lpstr>Positive Results Experienced by Christians.  </vt:lpstr>
      <vt:lpstr>Positive Results Experienced by Christians.  </vt:lpstr>
      <vt:lpstr>Positive Results Experienced by Christians.  </vt:lpstr>
      <vt:lpstr>Evil Results Experienced by Christians. </vt:lpstr>
      <vt:lpstr>Roman Empire or Catholic Church</vt:lpstr>
      <vt:lpstr>Roman Empire or Catholic Church</vt:lpstr>
      <vt:lpstr>313AD approx. Constantine Moves Roman Capital </vt:lpstr>
      <vt:lpstr>Church Patriarchs</vt:lpstr>
      <vt:lpstr>588AD John the Faster  “Universal Bishop of the Church”</vt:lpstr>
      <vt:lpstr>606AD Pope Boniface III “Universal Bishop”</vt:lpstr>
      <vt:lpstr>Roman Empire or Catholic Church</vt:lpstr>
      <vt:lpstr>Your Thoughts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History</dc:title>
  <dc:creator>Adam Clark</dc:creator>
  <cp:lastModifiedBy>Adam Clark</cp:lastModifiedBy>
  <cp:revision>24</cp:revision>
  <dcterms:created xsi:type="dcterms:W3CDTF">2022-01-12T17:32:22Z</dcterms:created>
  <dcterms:modified xsi:type="dcterms:W3CDTF">2022-02-09T20:26:16Z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