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2774A-07BC-41ED-8D2C-ED6F8E966C94}" v="6" dt="2022-02-06T16:50:56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2242774A-07BC-41ED-8D2C-ED6F8E966C94}"/>
    <pc:docChg chg="modSld">
      <pc:chgData name="College View church of Christ" userId="66daf72c15de8306" providerId="LiveId" clId="{2242774A-07BC-41ED-8D2C-ED6F8E966C94}" dt="2022-02-06T16:50:56.942" v="5" actId="20577"/>
      <pc:docMkLst>
        <pc:docMk/>
      </pc:docMkLst>
      <pc:sldChg chg="modSp">
        <pc:chgData name="College View church of Christ" userId="66daf72c15de8306" providerId="LiveId" clId="{2242774A-07BC-41ED-8D2C-ED6F8E966C94}" dt="2022-02-06T16:50:56.942" v="5" actId="20577"/>
        <pc:sldMkLst>
          <pc:docMk/>
          <pc:sldMk cId="2664347004" sldId="260"/>
        </pc:sldMkLst>
        <pc:spChg chg="mod">
          <ac:chgData name="College View church of Christ" userId="66daf72c15de8306" providerId="LiveId" clId="{2242774A-07BC-41ED-8D2C-ED6F8E966C94}" dt="2022-02-06T16:50:56.942" v="5" actId="20577"/>
          <ac:spMkLst>
            <pc:docMk/>
            <pc:sldMk cId="2664347004" sldId="260"/>
            <ac:spMk id="3" creationId="{429448EA-10E2-4DDF-B6E7-E3ACA45EA8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53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333434-1F82-4DB7-8D47-2C27EE6559C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BFB77-F11B-4BA4-8B32-FA8B0576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9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26716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26716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26716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26716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26716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E324F-F7F2-4613-A176-DBA52989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5691" y="0"/>
            <a:ext cx="103206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76A6E3-A6E3-4FEF-BA73-6E35F3A96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CHRISTIAN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A874B-0659-4F32-B4DD-08E6A40A1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2 Peter 3:17-18</a:t>
            </a:r>
          </a:p>
        </p:txBody>
      </p:sp>
    </p:spTree>
    <p:extLst>
      <p:ext uri="{BB962C8B-B14F-4D97-AF65-F5344CB8AC3E}">
        <p14:creationId xmlns:p14="http://schemas.microsoft.com/office/powerpoint/2010/main" val="22637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0E8A-B5C8-44EA-8308-8101C63E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ORIGINS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48EA-10E2-4DDF-B6E7-E3ACA45E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38275"/>
            <a:ext cx="8946541" cy="4967007"/>
          </a:xfrm>
        </p:spPr>
        <p:txBody>
          <a:bodyPr>
            <a:normAutofit/>
          </a:bodyPr>
          <a:lstStyle/>
          <a:p>
            <a:r>
              <a:rPr lang="en-US" sz="3200" dirty="0"/>
              <a:t>All growth begins with life.</a:t>
            </a:r>
          </a:p>
          <a:p>
            <a:pPr lvl="1"/>
            <a:r>
              <a:rPr lang="en-US" sz="2800" dirty="0"/>
              <a:t>Genesis 1</a:t>
            </a:r>
          </a:p>
          <a:p>
            <a:endParaRPr lang="en-US" sz="3200" dirty="0"/>
          </a:p>
          <a:p>
            <a:r>
              <a:rPr lang="en-US" sz="3200" dirty="0"/>
              <a:t>Without “seed” there can be no birth or life.</a:t>
            </a:r>
          </a:p>
          <a:p>
            <a:pPr lvl="1"/>
            <a:r>
              <a:rPr lang="en-US" sz="2800" dirty="0"/>
              <a:t>1 Peter 1:23</a:t>
            </a:r>
          </a:p>
          <a:p>
            <a:pPr lvl="1"/>
            <a:r>
              <a:rPr lang="en-US" sz="2800" dirty="0"/>
              <a:t>John 3:1-6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730FB-8455-4C7A-BB71-2937CA8A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69492" y="0"/>
            <a:ext cx="3209428" cy="21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0E8A-B5C8-44EA-8308-8101C63E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48EA-10E2-4DDF-B6E7-E3ACA45E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52551"/>
            <a:ext cx="8946541" cy="5229224"/>
          </a:xfrm>
        </p:spPr>
        <p:txBody>
          <a:bodyPr/>
          <a:lstStyle/>
          <a:p>
            <a:r>
              <a:rPr lang="en-US" sz="2400" dirty="0"/>
              <a:t>Growth requires change.</a:t>
            </a:r>
          </a:p>
          <a:p>
            <a:endParaRPr lang="en-US" sz="2400" dirty="0"/>
          </a:p>
          <a:p>
            <a:r>
              <a:rPr lang="en-US" sz="2400" dirty="0"/>
              <a:t>2 types of growth must work together [Col. 2:6-7]:</a:t>
            </a:r>
          </a:p>
          <a:p>
            <a:pPr lvl="1"/>
            <a:r>
              <a:rPr lang="en-US" sz="2000" dirty="0"/>
              <a:t>DOWNWARD- foundation MUST have firm, deep roots in Christ.</a:t>
            </a:r>
          </a:p>
          <a:p>
            <a:pPr lvl="2"/>
            <a:r>
              <a:rPr lang="en-US" sz="1800" dirty="0"/>
              <a:t>Heb. 11:1</a:t>
            </a:r>
          </a:p>
          <a:p>
            <a:pPr lvl="2"/>
            <a:r>
              <a:rPr lang="en-US" sz="1800" dirty="0"/>
              <a:t>Mark 4:5-7</a:t>
            </a:r>
          </a:p>
          <a:p>
            <a:pPr lvl="1"/>
            <a:r>
              <a:rPr lang="en-US" sz="2000" dirty="0"/>
              <a:t>UPWARD- must go up to show outwardly the growth</a:t>
            </a:r>
          </a:p>
          <a:p>
            <a:pPr lvl="2"/>
            <a:r>
              <a:rPr lang="en-US" sz="1800" dirty="0"/>
              <a:t>Mark 4:8</a:t>
            </a:r>
          </a:p>
          <a:p>
            <a:pPr lvl="2"/>
            <a:r>
              <a:rPr lang="en-US" sz="1800" dirty="0"/>
              <a:t>2 Pet. 1:5-8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730FB-8455-4C7A-BB71-2937CA8A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69492" y="0"/>
            <a:ext cx="3209428" cy="21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0E8A-B5C8-44EA-8308-8101C63E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MEANS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48EA-10E2-4DDF-B6E7-E3ACA45E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38275"/>
            <a:ext cx="8946541" cy="5172075"/>
          </a:xfrm>
        </p:spPr>
        <p:txBody>
          <a:bodyPr>
            <a:normAutofit/>
          </a:bodyPr>
          <a:lstStyle/>
          <a:p>
            <a:r>
              <a:rPr lang="en-US" sz="2800" dirty="0"/>
              <a:t>Requires 3 basic items:</a:t>
            </a:r>
          </a:p>
          <a:p>
            <a:pPr lvl="1"/>
            <a:r>
              <a:rPr lang="en-US" sz="2400" dirty="0"/>
              <a:t>FOOD</a:t>
            </a:r>
          </a:p>
          <a:p>
            <a:pPr lvl="2"/>
            <a:r>
              <a:rPr lang="en-US" sz="2000" dirty="0"/>
              <a:t>Matt. 4:4</a:t>
            </a:r>
          </a:p>
          <a:p>
            <a:pPr lvl="2"/>
            <a:r>
              <a:rPr lang="en-US" sz="2000" dirty="0"/>
              <a:t>1 Pet. 2:1-3</a:t>
            </a:r>
          </a:p>
          <a:p>
            <a:pPr lvl="1"/>
            <a:r>
              <a:rPr lang="en-US" sz="2400" dirty="0"/>
              <a:t>EXERCISE</a:t>
            </a:r>
          </a:p>
          <a:p>
            <a:pPr lvl="2"/>
            <a:r>
              <a:rPr lang="en-US" sz="2000" dirty="0"/>
              <a:t>Eph. 2:10</a:t>
            </a:r>
          </a:p>
          <a:p>
            <a:pPr lvl="1"/>
            <a:r>
              <a:rPr lang="en-US" sz="2400" dirty="0"/>
              <a:t>ENVIRONMENT</a:t>
            </a:r>
          </a:p>
          <a:p>
            <a:pPr lvl="2"/>
            <a:r>
              <a:rPr lang="en-US" sz="2000" dirty="0"/>
              <a:t>1 Cor. 15:33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730FB-8455-4C7A-BB71-2937CA8A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69492" y="0"/>
            <a:ext cx="3209428" cy="21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0E8A-B5C8-44EA-8308-8101C63E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NEED FOR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48EA-10E2-4DDF-B6E7-E3ACA45E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19225"/>
            <a:ext cx="8946541" cy="5133975"/>
          </a:xfrm>
        </p:spPr>
        <p:txBody>
          <a:bodyPr>
            <a:normAutofit/>
          </a:bodyPr>
          <a:lstStyle/>
          <a:p>
            <a:r>
              <a:rPr lang="en-US" sz="2800" dirty="0"/>
              <a:t>5 reasons:</a:t>
            </a:r>
          </a:p>
          <a:p>
            <a:pPr marL="800100" lvl="1" indent="-342900">
              <a:buAutoNum type="arabicParenR"/>
            </a:pPr>
            <a:r>
              <a:rPr lang="en-US" sz="2400" dirty="0"/>
              <a:t>LIFE</a:t>
            </a:r>
          </a:p>
          <a:p>
            <a:pPr marL="800100" lvl="1" indent="-342900">
              <a:buAutoNum type="arabicParenR"/>
            </a:pPr>
            <a:r>
              <a:rPr lang="en-US" sz="2400" dirty="0"/>
              <a:t>HIGH EXPECTATIONS</a:t>
            </a:r>
          </a:p>
          <a:p>
            <a:pPr marL="800100" lvl="1" indent="-342900">
              <a:buAutoNum type="arabicParenR"/>
            </a:pPr>
            <a:r>
              <a:rPr lang="en-US" sz="2400" dirty="0"/>
              <a:t>“EYE ON THE PRIZE”</a:t>
            </a:r>
          </a:p>
          <a:p>
            <a:pPr lvl="2" indent="-285750"/>
            <a:r>
              <a:rPr lang="en-US" sz="2000" dirty="0"/>
              <a:t>2 Pet. 1:9</a:t>
            </a:r>
          </a:p>
          <a:p>
            <a:pPr marL="800100" lvl="1" indent="-342900">
              <a:buAutoNum type="arabicParenR"/>
            </a:pPr>
            <a:r>
              <a:rPr lang="en-US" sz="2400" dirty="0"/>
              <a:t>DO NOT STUMBLE</a:t>
            </a:r>
          </a:p>
          <a:p>
            <a:pPr lvl="2" indent="-285750"/>
            <a:r>
              <a:rPr lang="en-US" sz="2000" dirty="0"/>
              <a:t>2 Pet. 1:10</a:t>
            </a:r>
          </a:p>
          <a:p>
            <a:pPr marL="800100" lvl="1" indent="-342900">
              <a:buAutoNum type="arabicParenR"/>
            </a:pPr>
            <a:r>
              <a:rPr lang="en-US" sz="2400" dirty="0"/>
              <a:t>FINAL HOME IN HEAVEN</a:t>
            </a:r>
          </a:p>
          <a:p>
            <a:pPr lvl="2" indent="-285750"/>
            <a:r>
              <a:rPr lang="en-US" sz="2000" dirty="0"/>
              <a:t>2 Pet. 1:11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730FB-8455-4C7A-BB71-2937CA8A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69492" y="0"/>
            <a:ext cx="3209428" cy="21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1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142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PowerPoint Presentation</vt:lpstr>
      <vt:lpstr>CHRISTIAN GROWTH</vt:lpstr>
      <vt:lpstr>ORIGINS OF GROWTH</vt:lpstr>
      <vt:lpstr>NATURE OF GROWTH</vt:lpstr>
      <vt:lpstr>MEANS OF GROWTH</vt:lpstr>
      <vt:lpstr>NEED FOR GROWTH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Paden</dc:creator>
  <cp:lastModifiedBy>College View church of Christ</cp:lastModifiedBy>
  <cp:revision>6</cp:revision>
  <dcterms:created xsi:type="dcterms:W3CDTF">2022-01-21T20:37:44Z</dcterms:created>
  <dcterms:modified xsi:type="dcterms:W3CDTF">2022-02-06T16:51:02Z</dcterms:modified>
</cp:coreProperties>
</file>